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3"/>
  </p:notesMasterIdLst>
  <p:sldIdLst>
    <p:sldId id="256" r:id="rId2"/>
    <p:sldId id="257" r:id="rId3"/>
    <p:sldId id="301" r:id="rId4"/>
    <p:sldId id="303" r:id="rId5"/>
    <p:sldId id="309" r:id="rId6"/>
    <p:sldId id="260" r:id="rId7"/>
    <p:sldId id="302" r:id="rId8"/>
    <p:sldId id="310" r:id="rId9"/>
    <p:sldId id="258" r:id="rId10"/>
    <p:sldId id="262" r:id="rId11"/>
    <p:sldId id="279" r:id="rId12"/>
  </p:sldIdLst>
  <p:sldSz cx="9144000" cy="5143500" type="screen16x9"/>
  <p:notesSz cx="6858000" cy="9144000"/>
  <p:embeddedFontLst>
    <p:embeddedFont>
      <p:font typeface="Inter" panose="020B0604020202020204" charset="0"/>
      <p:regular r:id="rId14"/>
      <p:bold r:id="rId15"/>
    </p:embeddedFont>
    <p:embeddedFont>
      <p:font typeface="Roboto Condensed Light" panose="02000000000000000000" pitchFamily="2" charset="0"/>
      <p:regular r:id="rId16"/>
      <p:italic r:id="rId17"/>
    </p:embeddedFont>
    <p:embeddedFont>
      <p:font typeface="Rubik ExtraBold" panose="020B0604020202020204" charset="-79"/>
      <p:bold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F4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509C0F-2675-4A59-891B-F5AB24A076D6}">
  <a:tblStyle styleId="{C3509C0F-2675-4A59-891B-F5AB24A076D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94660"/>
  </p:normalViewPr>
  <p:slideViewPr>
    <p:cSldViewPr snapToGrid="0">
      <p:cViewPr varScale="1">
        <p:scale>
          <a:sx n="108" d="100"/>
          <a:sy n="108" d="100"/>
        </p:scale>
        <p:origin x="65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d4afe119d_0_2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d4afe119d_0_2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bd4afe119d_0_20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bd4afe119d_0_20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4825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bd4afe11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bd4afe11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bd4afe11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bd4afe11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45898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ba63fda84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ba63fda84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gba63fda848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4" name="Google Shape;564;gba63fda84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bd4afe119d_0_5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bd4afe119d_0_5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grpSp>
        <p:nvGrpSpPr>
          <p:cNvPr id="9" name="Google Shape;9;p2"/>
          <p:cNvGrpSpPr/>
          <p:nvPr/>
        </p:nvGrpSpPr>
        <p:grpSpPr>
          <a:xfrm>
            <a:off x="825750" y="-53600"/>
            <a:ext cx="3366000" cy="750600"/>
            <a:chOff x="708950" y="-197625"/>
            <a:chExt cx="3366000" cy="750600"/>
          </a:xfrm>
        </p:grpSpPr>
        <p:grpSp>
          <p:nvGrpSpPr>
            <p:cNvPr id="10" name="Google Shape;10;p2"/>
            <p:cNvGrpSpPr/>
            <p:nvPr/>
          </p:nvGrpSpPr>
          <p:grpSpPr>
            <a:xfrm>
              <a:off x="708950" y="-197625"/>
              <a:ext cx="3366000" cy="750600"/>
              <a:chOff x="2532375" y="2321825"/>
              <a:chExt cx="3366000" cy="750600"/>
            </a:xfrm>
          </p:grpSpPr>
          <p:sp>
            <p:nvSpPr>
              <p:cNvPr id="11" name="Google Shape;11;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JULY 11, 2021 - 11H</a:t>
              </a:r>
              <a:endParaRPr sz="1500">
                <a:solidFill>
                  <a:schemeClr val="dk1"/>
                </a:solidFill>
                <a:latin typeface="Rubik ExtraBold"/>
                <a:ea typeface="Rubik ExtraBold"/>
                <a:cs typeface="Rubik ExtraBold"/>
                <a:sym typeface="Rubik ExtraBold"/>
              </a:endParaRPr>
            </a:p>
          </p:txBody>
        </p:sp>
        <p:sp>
          <p:nvSpPr>
            <p:cNvPr id="14" name="Google Shape;1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15" name="Google Shape;15;p2"/>
          <p:cNvGrpSpPr/>
          <p:nvPr/>
        </p:nvGrpSpPr>
        <p:grpSpPr>
          <a:xfrm>
            <a:off x="139575" y="383000"/>
            <a:ext cx="3366000" cy="750600"/>
            <a:chOff x="708950" y="-197625"/>
            <a:chExt cx="3366000" cy="750600"/>
          </a:xfrm>
        </p:grpSpPr>
        <p:grpSp>
          <p:nvGrpSpPr>
            <p:cNvPr id="16" name="Google Shape;16;p2"/>
            <p:cNvGrpSpPr/>
            <p:nvPr/>
          </p:nvGrpSpPr>
          <p:grpSpPr>
            <a:xfrm>
              <a:off x="708950" y="-197625"/>
              <a:ext cx="3366000" cy="750600"/>
              <a:chOff x="2532375" y="2321825"/>
              <a:chExt cx="3366000" cy="750600"/>
            </a:xfrm>
          </p:grpSpPr>
          <p:sp>
            <p:nvSpPr>
              <p:cNvPr id="17" name="Google Shape;17;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AUGUST 8, 2021 - 16H</a:t>
              </a:r>
              <a:endParaRPr sz="1500">
                <a:solidFill>
                  <a:schemeClr val="dk1"/>
                </a:solidFill>
                <a:latin typeface="Rubik ExtraBold"/>
                <a:ea typeface="Rubik ExtraBold"/>
                <a:cs typeface="Rubik ExtraBold"/>
                <a:sym typeface="Rubik ExtraBold"/>
              </a:endParaRPr>
            </a:p>
          </p:txBody>
        </p:sp>
        <p:sp>
          <p:nvSpPr>
            <p:cNvPr id="20" name="Google Shape;2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21" name="Google Shape;21;p2"/>
          <p:cNvGrpSpPr/>
          <p:nvPr/>
        </p:nvGrpSpPr>
        <p:grpSpPr>
          <a:xfrm>
            <a:off x="6268775" y="3438050"/>
            <a:ext cx="3366000" cy="750600"/>
            <a:chOff x="708950" y="-197625"/>
            <a:chExt cx="3366000" cy="750600"/>
          </a:xfrm>
        </p:grpSpPr>
        <p:grpSp>
          <p:nvGrpSpPr>
            <p:cNvPr id="22" name="Google Shape;22;p2"/>
            <p:cNvGrpSpPr/>
            <p:nvPr/>
          </p:nvGrpSpPr>
          <p:grpSpPr>
            <a:xfrm>
              <a:off x="708950" y="-197625"/>
              <a:ext cx="3366000" cy="750600"/>
              <a:chOff x="2532375" y="2321825"/>
              <a:chExt cx="3366000" cy="750600"/>
            </a:xfrm>
          </p:grpSpPr>
          <p:sp>
            <p:nvSpPr>
              <p:cNvPr id="23" name="Google Shape;23;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2021 - 18H</a:t>
              </a:r>
              <a:endParaRPr sz="1500">
                <a:solidFill>
                  <a:schemeClr val="dk1"/>
                </a:solidFill>
                <a:latin typeface="Rubik ExtraBold"/>
                <a:ea typeface="Rubik ExtraBold"/>
                <a:cs typeface="Rubik ExtraBold"/>
                <a:sym typeface="Rubik ExtraBold"/>
              </a:endParaRPr>
            </a:p>
          </p:txBody>
        </p:sp>
        <p:sp>
          <p:nvSpPr>
            <p:cNvPr id="26" name="Google Shape;2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27" name="Google Shape;27;p2"/>
          <p:cNvGrpSpPr/>
          <p:nvPr/>
        </p:nvGrpSpPr>
        <p:grpSpPr>
          <a:xfrm>
            <a:off x="5582600" y="3874650"/>
            <a:ext cx="3366000" cy="750600"/>
            <a:chOff x="708950" y="-197625"/>
            <a:chExt cx="3366000" cy="750600"/>
          </a:xfrm>
        </p:grpSpPr>
        <p:grpSp>
          <p:nvGrpSpPr>
            <p:cNvPr id="28" name="Google Shape;28;p2"/>
            <p:cNvGrpSpPr/>
            <p:nvPr/>
          </p:nvGrpSpPr>
          <p:grpSpPr>
            <a:xfrm>
              <a:off x="708950" y="-197625"/>
              <a:ext cx="3366000" cy="750600"/>
              <a:chOff x="2532375" y="2321825"/>
              <a:chExt cx="3366000" cy="750600"/>
            </a:xfrm>
          </p:grpSpPr>
          <p:sp>
            <p:nvSpPr>
              <p:cNvPr id="29" name="Google Shape;29;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32" name="Google Shape;3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3" name="Google Shape;33;p2"/>
          <p:cNvGrpSpPr/>
          <p:nvPr/>
        </p:nvGrpSpPr>
        <p:grpSpPr>
          <a:xfrm>
            <a:off x="4896425" y="4311250"/>
            <a:ext cx="3366000" cy="750600"/>
            <a:chOff x="708950" y="-197625"/>
            <a:chExt cx="3366000" cy="750600"/>
          </a:xfrm>
        </p:grpSpPr>
        <p:grpSp>
          <p:nvGrpSpPr>
            <p:cNvPr id="34" name="Google Shape;34;p2"/>
            <p:cNvGrpSpPr/>
            <p:nvPr/>
          </p:nvGrpSpPr>
          <p:grpSpPr>
            <a:xfrm>
              <a:off x="708950" y="-197625"/>
              <a:ext cx="3366000" cy="750600"/>
              <a:chOff x="2532375" y="2321825"/>
              <a:chExt cx="3366000" cy="750600"/>
            </a:xfrm>
          </p:grpSpPr>
          <p:sp>
            <p:nvSpPr>
              <p:cNvPr id="35" name="Google Shape;35;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38" name="Google Shape;3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9" name="Google Shape;39;p2"/>
          <p:cNvGrpSpPr/>
          <p:nvPr/>
        </p:nvGrpSpPr>
        <p:grpSpPr>
          <a:xfrm>
            <a:off x="1511925" y="-490200"/>
            <a:ext cx="3366000" cy="750600"/>
            <a:chOff x="708950" y="-197625"/>
            <a:chExt cx="3366000" cy="750600"/>
          </a:xfrm>
        </p:grpSpPr>
        <p:grpSp>
          <p:nvGrpSpPr>
            <p:cNvPr id="40" name="Google Shape;40;p2"/>
            <p:cNvGrpSpPr/>
            <p:nvPr/>
          </p:nvGrpSpPr>
          <p:grpSpPr>
            <a:xfrm>
              <a:off x="708950" y="-197625"/>
              <a:ext cx="3366000" cy="750600"/>
              <a:chOff x="2532375" y="2321825"/>
              <a:chExt cx="3366000" cy="750600"/>
            </a:xfrm>
          </p:grpSpPr>
          <p:sp>
            <p:nvSpPr>
              <p:cNvPr id="41" name="Google Shape;41;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25, 2021 - 12H</a:t>
              </a:r>
              <a:endParaRPr sz="1500">
                <a:solidFill>
                  <a:schemeClr val="dk1"/>
                </a:solidFill>
                <a:latin typeface="Rubik ExtraBold"/>
                <a:ea typeface="Rubik ExtraBold"/>
                <a:cs typeface="Rubik ExtraBold"/>
                <a:sym typeface="Rubik ExtraBold"/>
              </a:endParaRPr>
            </a:p>
          </p:txBody>
        </p:sp>
        <p:sp>
          <p:nvSpPr>
            <p:cNvPr id="44" name="Google Shape;4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45" name="Google Shape;45;p2"/>
          <p:cNvGrpSpPr/>
          <p:nvPr/>
        </p:nvGrpSpPr>
        <p:grpSpPr>
          <a:xfrm>
            <a:off x="4210250" y="4747850"/>
            <a:ext cx="3366000" cy="750600"/>
            <a:chOff x="708950" y="-197625"/>
            <a:chExt cx="3366000" cy="750600"/>
          </a:xfrm>
        </p:grpSpPr>
        <p:grpSp>
          <p:nvGrpSpPr>
            <p:cNvPr id="46" name="Google Shape;46;p2"/>
            <p:cNvGrpSpPr/>
            <p:nvPr/>
          </p:nvGrpSpPr>
          <p:grpSpPr>
            <a:xfrm>
              <a:off x="708950" y="-197625"/>
              <a:ext cx="3366000" cy="750600"/>
              <a:chOff x="2532375" y="2321825"/>
              <a:chExt cx="3366000" cy="750600"/>
            </a:xfrm>
          </p:grpSpPr>
          <p:sp>
            <p:nvSpPr>
              <p:cNvPr id="47" name="Google Shape;47;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MARCH 22, 2021 - 15H</a:t>
              </a:r>
              <a:endParaRPr sz="1500">
                <a:solidFill>
                  <a:schemeClr val="dk1"/>
                </a:solidFill>
                <a:latin typeface="Rubik ExtraBold"/>
                <a:ea typeface="Rubik ExtraBold"/>
                <a:cs typeface="Rubik ExtraBold"/>
                <a:sym typeface="Rubik ExtraBold"/>
              </a:endParaRPr>
            </a:p>
          </p:txBody>
        </p:sp>
        <p:sp>
          <p:nvSpPr>
            <p:cNvPr id="50" name="Google Shape;50;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51" name="Google Shape;51;p2"/>
          <p:cNvGrpSpPr/>
          <p:nvPr/>
        </p:nvGrpSpPr>
        <p:grpSpPr>
          <a:xfrm>
            <a:off x="-546600" y="819600"/>
            <a:ext cx="3366000" cy="750600"/>
            <a:chOff x="708950" y="-197625"/>
            <a:chExt cx="3366000" cy="750600"/>
          </a:xfrm>
        </p:grpSpPr>
        <p:grpSp>
          <p:nvGrpSpPr>
            <p:cNvPr id="52" name="Google Shape;52;p2"/>
            <p:cNvGrpSpPr/>
            <p:nvPr/>
          </p:nvGrpSpPr>
          <p:grpSpPr>
            <a:xfrm>
              <a:off x="708950" y="-197625"/>
              <a:ext cx="3366000" cy="750600"/>
              <a:chOff x="2532375" y="2321825"/>
              <a:chExt cx="3366000" cy="750600"/>
            </a:xfrm>
          </p:grpSpPr>
          <p:sp>
            <p:nvSpPr>
              <p:cNvPr id="53" name="Google Shape;53;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APRIL 15, 2021 - 15H</a:t>
              </a:r>
              <a:endParaRPr sz="1500">
                <a:solidFill>
                  <a:schemeClr val="dk1"/>
                </a:solidFill>
                <a:latin typeface="Rubik ExtraBold"/>
                <a:ea typeface="Rubik ExtraBold"/>
                <a:cs typeface="Rubik ExtraBold"/>
                <a:sym typeface="Rubik ExtraBold"/>
              </a:endParaRPr>
            </a:p>
          </p:txBody>
        </p:sp>
        <p:sp>
          <p:nvSpPr>
            <p:cNvPr id="56" name="Google Shape;56;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57" name="Google Shape;57;p2"/>
          <p:cNvGrpSpPr/>
          <p:nvPr/>
        </p:nvGrpSpPr>
        <p:grpSpPr>
          <a:xfrm>
            <a:off x="6881600" y="-310550"/>
            <a:ext cx="3366000" cy="750600"/>
            <a:chOff x="708950" y="-197625"/>
            <a:chExt cx="3366000" cy="750600"/>
          </a:xfrm>
        </p:grpSpPr>
        <p:grpSp>
          <p:nvGrpSpPr>
            <p:cNvPr id="58" name="Google Shape;58;p2"/>
            <p:cNvGrpSpPr/>
            <p:nvPr/>
          </p:nvGrpSpPr>
          <p:grpSpPr>
            <a:xfrm>
              <a:off x="708950" y="-197625"/>
              <a:ext cx="3366000" cy="750600"/>
              <a:chOff x="2532375" y="2321825"/>
              <a:chExt cx="3366000" cy="750600"/>
            </a:xfrm>
          </p:grpSpPr>
          <p:sp>
            <p:nvSpPr>
              <p:cNvPr id="59" name="Google Shape;59;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2021 - 18H</a:t>
              </a:r>
              <a:endParaRPr sz="1500">
                <a:solidFill>
                  <a:schemeClr val="dk1"/>
                </a:solidFill>
                <a:latin typeface="Rubik ExtraBold"/>
                <a:ea typeface="Rubik ExtraBold"/>
                <a:cs typeface="Rubik ExtraBold"/>
                <a:sym typeface="Rubik ExtraBold"/>
              </a:endParaRPr>
            </a:p>
          </p:txBody>
        </p:sp>
        <p:sp>
          <p:nvSpPr>
            <p:cNvPr id="62" name="Google Shape;62;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63" name="Google Shape;63;p2"/>
          <p:cNvGrpSpPr/>
          <p:nvPr/>
        </p:nvGrpSpPr>
        <p:grpSpPr>
          <a:xfrm>
            <a:off x="6195425" y="126050"/>
            <a:ext cx="3366000" cy="750600"/>
            <a:chOff x="708950" y="-197625"/>
            <a:chExt cx="3366000" cy="750600"/>
          </a:xfrm>
        </p:grpSpPr>
        <p:grpSp>
          <p:nvGrpSpPr>
            <p:cNvPr id="64" name="Google Shape;64;p2"/>
            <p:cNvGrpSpPr/>
            <p:nvPr/>
          </p:nvGrpSpPr>
          <p:grpSpPr>
            <a:xfrm>
              <a:off x="708950" y="-197625"/>
              <a:ext cx="3366000" cy="750600"/>
              <a:chOff x="2532375" y="2321825"/>
              <a:chExt cx="3366000" cy="750600"/>
            </a:xfrm>
          </p:grpSpPr>
          <p:sp>
            <p:nvSpPr>
              <p:cNvPr id="65" name="Google Shape;65;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68" name="Google Shape;68;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69" name="Google Shape;69;p2"/>
          <p:cNvGrpSpPr/>
          <p:nvPr/>
        </p:nvGrpSpPr>
        <p:grpSpPr>
          <a:xfrm>
            <a:off x="5509250" y="562650"/>
            <a:ext cx="3366000" cy="750600"/>
            <a:chOff x="708950" y="-197625"/>
            <a:chExt cx="3366000" cy="750600"/>
          </a:xfrm>
        </p:grpSpPr>
        <p:grpSp>
          <p:nvGrpSpPr>
            <p:cNvPr id="70" name="Google Shape;70;p2"/>
            <p:cNvGrpSpPr/>
            <p:nvPr/>
          </p:nvGrpSpPr>
          <p:grpSpPr>
            <a:xfrm>
              <a:off x="708950" y="-197625"/>
              <a:ext cx="3366000" cy="750600"/>
              <a:chOff x="2532375" y="2321825"/>
              <a:chExt cx="3366000" cy="750600"/>
            </a:xfrm>
          </p:grpSpPr>
          <p:sp>
            <p:nvSpPr>
              <p:cNvPr id="71" name="Google Shape;71;p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74" name="Google Shape;74;p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sp>
        <p:nvSpPr>
          <p:cNvPr id="75" name="Google Shape;75;p2"/>
          <p:cNvSpPr/>
          <p:nvPr/>
        </p:nvSpPr>
        <p:spPr>
          <a:xfrm>
            <a:off x="726850" y="683250"/>
            <a:ext cx="7697100" cy="37770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 name="Google Shape;76;p2"/>
          <p:cNvCxnSpPr/>
          <p:nvPr/>
        </p:nvCxnSpPr>
        <p:spPr>
          <a:xfrm>
            <a:off x="720000" y="1064389"/>
            <a:ext cx="7697100" cy="0"/>
          </a:xfrm>
          <a:prstGeom prst="straightConnector1">
            <a:avLst/>
          </a:prstGeom>
          <a:noFill/>
          <a:ln w="28575" cap="flat" cmpd="sng">
            <a:solidFill>
              <a:schemeClr val="dk1"/>
            </a:solidFill>
            <a:prstDash val="solid"/>
            <a:round/>
            <a:headEnd type="none" w="med" len="med"/>
            <a:tailEnd type="none" w="med" len="med"/>
          </a:ln>
        </p:spPr>
      </p:cxnSp>
      <p:sp>
        <p:nvSpPr>
          <p:cNvPr id="77" name="Google Shape;77;p2"/>
          <p:cNvSpPr/>
          <p:nvPr/>
        </p:nvSpPr>
        <p:spPr>
          <a:xfrm>
            <a:off x="7368795" y="816719"/>
            <a:ext cx="140400" cy="140400"/>
          </a:xfrm>
          <a:prstGeom prst="ellipse">
            <a:avLst/>
          </a:prstGeom>
          <a:solidFill>
            <a:schemeClr val="dk2"/>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666043" y="816719"/>
            <a:ext cx="140400" cy="140400"/>
          </a:xfrm>
          <a:prstGeom prst="ellipse">
            <a:avLst/>
          </a:prstGeom>
          <a:solidFill>
            <a:schemeClr val="lt1"/>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7963292" y="816719"/>
            <a:ext cx="140400" cy="140400"/>
          </a:xfrm>
          <a:prstGeom prst="ellipse">
            <a:avLst/>
          </a:prstGeom>
          <a:solidFill>
            <a:schemeClr val="accent5"/>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txBox="1">
            <a:spLocks noGrp="1"/>
          </p:cNvSpPr>
          <p:nvPr>
            <p:ph type="ctrTitle"/>
          </p:nvPr>
        </p:nvSpPr>
        <p:spPr>
          <a:xfrm>
            <a:off x="987375" y="1563513"/>
            <a:ext cx="7169400" cy="16995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000">
                <a:latin typeface="Rubik ExtraBold"/>
                <a:ea typeface="Rubik ExtraBold"/>
                <a:cs typeface="Rubik ExtraBold"/>
                <a:sym typeface="Rubik Extra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81" name="Google Shape;81;p2"/>
          <p:cNvSpPr txBox="1">
            <a:spLocks noGrp="1"/>
          </p:cNvSpPr>
          <p:nvPr>
            <p:ph type="subTitle" idx="1"/>
          </p:nvPr>
        </p:nvSpPr>
        <p:spPr>
          <a:xfrm>
            <a:off x="1869075" y="3240600"/>
            <a:ext cx="5405700" cy="48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latin typeface="Inter"/>
                <a:ea typeface="Inter"/>
                <a:cs typeface="Inter"/>
                <a:sym typeface="Inter"/>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40"/>
        <p:cNvGrpSpPr/>
        <p:nvPr/>
      </p:nvGrpSpPr>
      <p:grpSpPr>
        <a:xfrm>
          <a:off x="0" y="0"/>
          <a:ext cx="0" cy="0"/>
          <a:chOff x="0" y="0"/>
          <a:chExt cx="0" cy="0"/>
        </a:xfrm>
      </p:grpSpPr>
      <p:sp>
        <p:nvSpPr>
          <p:cNvPr id="141" name="Google Shape;141;p4"/>
          <p:cNvSpPr/>
          <p:nvPr/>
        </p:nvSpPr>
        <p:spPr>
          <a:xfrm>
            <a:off x="247200" y="332350"/>
            <a:ext cx="8649600" cy="4478700"/>
          </a:xfrm>
          <a:prstGeom prst="roundRect">
            <a:avLst>
              <a:gd name="adj" fmla="val 3336"/>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ctr"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sz="1200"/>
            </a:lvl2pPr>
            <a:lvl3pPr marL="1371600" lvl="2" indent="-304800">
              <a:spcBef>
                <a:spcPts val="0"/>
              </a:spcBef>
              <a:spcAft>
                <a:spcPts val="0"/>
              </a:spcAft>
              <a:buClr>
                <a:srgbClr val="434343"/>
              </a:buClr>
              <a:buSzPts val="1200"/>
              <a:buFont typeface="Roboto Condensed Light"/>
              <a:buAutoNum type="romanLcPeriod"/>
              <a:defRPr sz="1200"/>
            </a:lvl3pPr>
            <a:lvl4pPr marL="1828800" lvl="3" indent="-304800">
              <a:spcBef>
                <a:spcPts val="0"/>
              </a:spcBef>
              <a:spcAft>
                <a:spcPts val="0"/>
              </a:spcAft>
              <a:buClr>
                <a:srgbClr val="434343"/>
              </a:buClr>
              <a:buSzPts val="1200"/>
              <a:buFont typeface="Roboto Condensed Light"/>
              <a:buAutoNum type="arabicPeriod"/>
              <a:defRPr sz="1200"/>
            </a:lvl4pPr>
            <a:lvl5pPr marL="2286000" lvl="4" indent="-304800">
              <a:spcBef>
                <a:spcPts val="0"/>
              </a:spcBef>
              <a:spcAft>
                <a:spcPts val="0"/>
              </a:spcAft>
              <a:buClr>
                <a:srgbClr val="434343"/>
              </a:buClr>
              <a:buSzPts val="1200"/>
              <a:buFont typeface="Roboto Condensed Light"/>
              <a:buAutoNum type="alphaLcPeriod"/>
              <a:defRPr sz="1200"/>
            </a:lvl5pPr>
            <a:lvl6pPr marL="2743200" lvl="5" indent="-304800">
              <a:spcBef>
                <a:spcPts val="0"/>
              </a:spcBef>
              <a:spcAft>
                <a:spcPts val="0"/>
              </a:spcAft>
              <a:buClr>
                <a:srgbClr val="434343"/>
              </a:buClr>
              <a:buSzPts val="1200"/>
              <a:buFont typeface="Roboto Condensed Light"/>
              <a:buAutoNum type="romanLcPeriod"/>
              <a:defRPr sz="1200"/>
            </a:lvl6pPr>
            <a:lvl7pPr marL="3200400" lvl="6" indent="-304800">
              <a:spcBef>
                <a:spcPts val="0"/>
              </a:spcBef>
              <a:spcAft>
                <a:spcPts val="0"/>
              </a:spcAft>
              <a:buClr>
                <a:srgbClr val="434343"/>
              </a:buClr>
              <a:buSzPts val="1200"/>
              <a:buFont typeface="Roboto Condensed Light"/>
              <a:buAutoNum type="arabicPeriod"/>
              <a:defRPr sz="1200"/>
            </a:lvl7pPr>
            <a:lvl8pPr marL="3657600" lvl="7" indent="-304800">
              <a:spcBef>
                <a:spcPts val="0"/>
              </a:spcBef>
              <a:spcAft>
                <a:spcPts val="0"/>
              </a:spcAft>
              <a:buClr>
                <a:srgbClr val="434343"/>
              </a:buClr>
              <a:buSzPts val="1200"/>
              <a:buFont typeface="Roboto Condensed Light"/>
              <a:buAutoNum type="alphaLcPeriod"/>
              <a:defRPr sz="1200"/>
            </a:lvl8pPr>
            <a:lvl9pPr marL="4114800" lvl="8" indent="-304800">
              <a:spcBef>
                <a:spcPts val="0"/>
              </a:spcBef>
              <a:spcAft>
                <a:spcPts val="0"/>
              </a:spcAft>
              <a:buClr>
                <a:srgbClr val="434343"/>
              </a:buClr>
              <a:buSzPts val="1200"/>
              <a:buFont typeface="Roboto Condensed Light"/>
              <a:buAutoNum type="romanLcPeriod"/>
              <a:defRPr sz="1200"/>
            </a:lvl9pPr>
          </a:lstStyle>
          <a:p>
            <a:endParaRPr/>
          </a:p>
        </p:txBody>
      </p:sp>
      <p:sp>
        <p:nvSpPr>
          <p:cNvPr id="143" name="Google Shape;143;p4"/>
          <p:cNvSpPr/>
          <p:nvPr/>
        </p:nvSpPr>
        <p:spPr>
          <a:xfrm>
            <a:off x="8293800" y="60160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209"/>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TITLE_ONLY_1">
    <p:bg>
      <p:bgPr>
        <a:blipFill>
          <a:blip r:embed="rId2">
            <a:alphaModFix/>
          </a:blip>
          <a:stretch>
            <a:fillRect/>
          </a:stretch>
        </a:blipFill>
        <a:effectLst/>
      </p:bgPr>
    </p:bg>
    <p:spTree>
      <p:nvGrpSpPr>
        <p:cNvPr id="1" name="Shape 210"/>
        <p:cNvGrpSpPr/>
        <p:nvPr/>
      </p:nvGrpSpPr>
      <p:grpSpPr>
        <a:xfrm>
          <a:off x="0" y="0"/>
          <a:ext cx="0" cy="0"/>
          <a:chOff x="0" y="0"/>
          <a:chExt cx="0" cy="0"/>
        </a:xfrm>
      </p:grpSpPr>
      <p:sp>
        <p:nvSpPr>
          <p:cNvPr id="211" name="Google Shape;211;p13"/>
          <p:cNvSpPr/>
          <p:nvPr/>
        </p:nvSpPr>
        <p:spPr>
          <a:xfrm>
            <a:off x="247200" y="332350"/>
            <a:ext cx="8649600" cy="798900"/>
          </a:xfrm>
          <a:prstGeom prst="roundRect">
            <a:avLst>
              <a:gd name="adj" fmla="val 18597"/>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 name="Google Shape;212;p13"/>
          <p:cNvGrpSpPr/>
          <p:nvPr/>
        </p:nvGrpSpPr>
        <p:grpSpPr>
          <a:xfrm>
            <a:off x="247200" y="1328450"/>
            <a:ext cx="8649600" cy="3482700"/>
            <a:chOff x="247200" y="1285975"/>
            <a:chExt cx="8649600" cy="3482700"/>
          </a:xfrm>
        </p:grpSpPr>
        <p:sp>
          <p:nvSpPr>
            <p:cNvPr id="213" name="Google Shape;213;p13"/>
            <p:cNvSpPr/>
            <p:nvPr/>
          </p:nvSpPr>
          <p:spPr>
            <a:xfrm>
              <a:off x="247200" y="1285975"/>
              <a:ext cx="8649600" cy="3482700"/>
            </a:xfrm>
            <a:prstGeom prst="roundRect">
              <a:avLst>
                <a:gd name="adj" fmla="val 397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4" name="Google Shape;214;p13"/>
            <p:cNvCxnSpPr/>
            <p:nvPr/>
          </p:nvCxnSpPr>
          <p:spPr>
            <a:xfrm>
              <a:off x="247200" y="1667125"/>
              <a:ext cx="8642700" cy="0"/>
            </a:xfrm>
            <a:prstGeom prst="straightConnector1">
              <a:avLst/>
            </a:prstGeom>
            <a:noFill/>
            <a:ln w="28575" cap="flat" cmpd="sng">
              <a:solidFill>
                <a:schemeClr val="dk1"/>
              </a:solidFill>
              <a:prstDash val="solid"/>
              <a:round/>
              <a:headEnd type="none" w="med" len="med"/>
              <a:tailEnd type="none" w="med" len="med"/>
            </a:ln>
          </p:spPr>
        </p:cxnSp>
        <p:sp>
          <p:nvSpPr>
            <p:cNvPr id="215" name="Google Shape;215;p13"/>
            <p:cNvSpPr/>
            <p:nvPr/>
          </p:nvSpPr>
          <p:spPr>
            <a:xfrm>
              <a:off x="7841645" y="1419444"/>
              <a:ext cx="140400" cy="140400"/>
            </a:xfrm>
            <a:prstGeom prst="ellipse">
              <a:avLst/>
            </a:prstGeom>
            <a:solidFill>
              <a:schemeClr val="dk2"/>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8138893" y="1419444"/>
              <a:ext cx="140400" cy="140400"/>
            </a:xfrm>
            <a:prstGeom prst="ellipse">
              <a:avLst/>
            </a:prstGeom>
            <a:solidFill>
              <a:schemeClr val="lt1"/>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8436142" y="141944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 name="Google Shape;218;p13"/>
          <p:cNvSpPr/>
          <p:nvPr/>
        </p:nvSpPr>
        <p:spPr>
          <a:xfrm>
            <a:off x="8293800" y="60160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0" name="Google Shape;220;p13"/>
          <p:cNvSpPr txBox="1">
            <a:spLocks noGrp="1"/>
          </p:cNvSpPr>
          <p:nvPr>
            <p:ph type="title" idx="2" hasCustomPrompt="1"/>
          </p:nvPr>
        </p:nvSpPr>
        <p:spPr>
          <a:xfrm>
            <a:off x="356500" y="1937625"/>
            <a:ext cx="1353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1" name="Google Shape;221;p13"/>
          <p:cNvSpPr txBox="1">
            <a:spLocks noGrp="1"/>
          </p:cNvSpPr>
          <p:nvPr>
            <p:ph type="subTitle" idx="1"/>
          </p:nvPr>
        </p:nvSpPr>
        <p:spPr>
          <a:xfrm>
            <a:off x="1710400" y="2590200"/>
            <a:ext cx="2503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22" name="Google Shape;222;p13"/>
          <p:cNvSpPr txBox="1">
            <a:spLocks noGrp="1"/>
          </p:cNvSpPr>
          <p:nvPr>
            <p:ph type="subTitle" idx="3"/>
          </p:nvPr>
        </p:nvSpPr>
        <p:spPr>
          <a:xfrm>
            <a:off x="1710400" y="2030350"/>
            <a:ext cx="20493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23" name="Google Shape;223;p13"/>
          <p:cNvSpPr txBox="1">
            <a:spLocks noGrp="1"/>
          </p:cNvSpPr>
          <p:nvPr>
            <p:ph type="title" idx="4" hasCustomPrompt="1"/>
          </p:nvPr>
        </p:nvSpPr>
        <p:spPr>
          <a:xfrm>
            <a:off x="4651600" y="1937625"/>
            <a:ext cx="1353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4" name="Google Shape;224;p13"/>
          <p:cNvSpPr txBox="1">
            <a:spLocks noGrp="1"/>
          </p:cNvSpPr>
          <p:nvPr>
            <p:ph type="subTitle" idx="5"/>
          </p:nvPr>
        </p:nvSpPr>
        <p:spPr>
          <a:xfrm>
            <a:off x="6005500" y="2590200"/>
            <a:ext cx="2503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25" name="Google Shape;225;p13"/>
          <p:cNvSpPr txBox="1">
            <a:spLocks noGrp="1"/>
          </p:cNvSpPr>
          <p:nvPr>
            <p:ph type="subTitle" idx="6"/>
          </p:nvPr>
        </p:nvSpPr>
        <p:spPr>
          <a:xfrm>
            <a:off x="6005500" y="2030350"/>
            <a:ext cx="20493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26" name="Google Shape;226;p13"/>
          <p:cNvSpPr txBox="1">
            <a:spLocks noGrp="1"/>
          </p:cNvSpPr>
          <p:nvPr>
            <p:ph type="title" idx="7" hasCustomPrompt="1"/>
          </p:nvPr>
        </p:nvSpPr>
        <p:spPr>
          <a:xfrm>
            <a:off x="356500" y="3351775"/>
            <a:ext cx="1353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7" name="Google Shape;227;p13"/>
          <p:cNvSpPr txBox="1">
            <a:spLocks noGrp="1"/>
          </p:cNvSpPr>
          <p:nvPr>
            <p:ph type="subTitle" idx="8"/>
          </p:nvPr>
        </p:nvSpPr>
        <p:spPr>
          <a:xfrm>
            <a:off x="1710400" y="4006900"/>
            <a:ext cx="2503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28" name="Google Shape;228;p13"/>
          <p:cNvSpPr txBox="1">
            <a:spLocks noGrp="1"/>
          </p:cNvSpPr>
          <p:nvPr>
            <p:ph type="subTitle" idx="9"/>
          </p:nvPr>
        </p:nvSpPr>
        <p:spPr>
          <a:xfrm>
            <a:off x="1710400" y="3447050"/>
            <a:ext cx="20493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29" name="Google Shape;229;p13"/>
          <p:cNvSpPr txBox="1">
            <a:spLocks noGrp="1"/>
          </p:cNvSpPr>
          <p:nvPr>
            <p:ph type="title" idx="13" hasCustomPrompt="1"/>
          </p:nvPr>
        </p:nvSpPr>
        <p:spPr>
          <a:xfrm>
            <a:off x="4651600" y="3351775"/>
            <a:ext cx="1353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0" name="Google Shape;230;p13"/>
          <p:cNvSpPr txBox="1">
            <a:spLocks noGrp="1"/>
          </p:cNvSpPr>
          <p:nvPr>
            <p:ph type="subTitle" idx="14"/>
          </p:nvPr>
        </p:nvSpPr>
        <p:spPr>
          <a:xfrm>
            <a:off x="6005500" y="4006900"/>
            <a:ext cx="25038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231" name="Google Shape;231;p13"/>
          <p:cNvSpPr txBox="1">
            <a:spLocks noGrp="1"/>
          </p:cNvSpPr>
          <p:nvPr>
            <p:ph type="subTitle" idx="15"/>
          </p:nvPr>
        </p:nvSpPr>
        <p:spPr>
          <a:xfrm>
            <a:off x="6005500" y="3447050"/>
            <a:ext cx="2049300" cy="4314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CUSTOM">
    <p:bg>
      <p:bgPr>
        <a:blipFill>
          <a:blip r:embed="rId2">
            <a:alphaModFix/>
          </a:blip>
          <a:stretch>
            <a:fillRect/>
          </a:stretch>
        </a:blipFill>
        <a:effectLst/>
      </p:bgPr>
    </p:bg>
    <p:spTree>
      <p:nvGrpSpPr>
        <p:cNvPr id="1" name="Shape 232"/>
        <p:cNvGrpSpPr/>
        <p:nvPr/>
      </p:nvGrpSpPr>
      <p:grpSpPr>
        <a:xfrm>
          <a:off x="0" y="0"/>
          <a:ext cx="0" cy="0"/>
          <a:chOff x="0" y="0"/>
          <a:chExt cx="0" cy="0"/>
        </a:xfrm>
      </p:grpSpPr>
      <p:grpSp>
        <p:nvGrpSpPr>
          <p:cNvPr id="233" name="Google Shape;233;p14"/>
          <p:cNvGrpSpPr/>
          <p:nvPr/>
        </p:nvGrpSpPr>
        <p:grpSpPr>
          <a:xfrm>
            <a:off x="247200" y="332350"/>
            <a:ext cx="8649600" cy="4478700"/>
            <a:chOff x="247200" y="332350"/>
            <a:chExt cx="8649600" cy="4478700"/>
          </a:xfrm>
        </p:grpSpPr>
        <p:sp>
          <p:nvSpPr>
            <p:cNvPr id="234" name="Google Shape;234;p14"/>
            <p:cNvSpPr/>
            <p:nvPr/>
          </p:nvSpPr>
          <p:spPr>
            <a:xfrm>
              <a:off x="247200" y="332350"/>
              <a:ext cx="8649600" cy="4478700"/>
            </a:xfrm>
            <a:prstGeom prst="roundRect">
              <a:avLst>
                <a:gd name="adj" fmla="val 3336"/>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4"/>
            <p:cNvGrpSpPr/>
            <p:nvPr/>
          </p:nvGrpSpPr>
          <p:grpSpPr>
            <a:xfrm>
              <a:off x="247200" y="473369"/>
              <a:ext cx="8642700" cy="247681"/>
              <a:chOff x="247200" y="1419444"/>
              <a:chExt cx="8642700" cy="247681"/>
            </a:xfrm>
          </p:grpSpPr>
          <p:cxnSp>
            <p:nvCxnSpPr>
              <p:cNvPr id="236" name="Google Shape;236;p14"/>
              <p:cNvCxnSpPr/>
              <p:nvPr/>
            </p:nvCxnSpPr>
            <p:spPr>
              <a:xfrm>
                <a:off x="247200" y="1667125"/>
                <a:ext cx="8642700" cy="0"/>
              </a:xfrm>
              <a:prstGeom prst="straightConnector1">
                <a:avLst/>
              </a:prstGeom>
              <a:noFill/>
              <a:ln w="28575" cap="flat" cmpd="sng">
                <a:solidFill>
                  <a:schemeClr val="dk1"/>
                </a:solidFill>
                <a:prstDash val="solid"/>
                <a:round/>
                <a:headEnd type="none" w="med" len="med"/>
                <a:tailEnd type="none" w="med" len="med"/>
              </a:ln>
            </p:spPr>
          </p:cxnSp>
          <p:sp>
            <p:nvSpPr>
              <p:cNvPr id="237" name="Google Shape;237;p14"/>
              <p:cNvSpPr/>
              <p:nvPr/>
            </p:nvSpPr>
            <p:spPr>
              <a:xfrm>
                <a:off x="7841645" y="1419444"/>
                <a:ext cx="140400" cy="140400"/>
              </a:xfrm>
              <a:prstGeom prst="ellipse">
                <a:avLst/>
              </a:prstGeom>
              <a:solidFill>
                <a:schemeClr val="dk2"/>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4"/>
              <p:cNvSpPr/>
              <p:nvPr/>
            </p:nvSpPr>
            <p:spPr>
              <a:xfrm>
                <a:off x="8138893" y="1419444"/>
                <a:ext cx="140400" cy="140400"/>
              </a:xfrm>
              <a:prstGeom prst="ellipse">
                <a:avLst/>
              </a:prstGeom>
              <a:solidFill>
                <a:schemeClr val="lt1"/>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4"/>
              <p:cNvSpPr/>
              <p:nvPr/>
            </p:nvSpPr>
            <p:spPr>
              <a:xfrm>
                <a:off x="8436142" y="141944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 name="Google Shape;240;p14"/>
          <p:cNvSpPr txBox="1">
            <a:spLocks noGrp="1"/>
          </p:cNvSpPr>
          <p:nvPr>
            <p:ph type="subTitle" idx="1"/>
          </p:nvPr>
        </p:nvSpPr>
        <p:spPr>
          <a:xfrm>
            <a:off x="3024800" y="1430250"/>
            <a:ext cx="5388000" cy="1911900"/>
          </a:xfrm>
          <a:prstGeom prst="rect">
            <a:avLst/>
          </a:prstGeom>
        </p:spPr>
        <p:txBody>
          <a:bodyPr spcFirstLastPara="1" wrap="square" lIns="91425" tIns="91425" rIns="91425" bIns="91425" anchor="ctr" anchorCtr="0">
            <a:noAutofit/>
          </a:bodyPr>
          <a:lstStyle>
            <a:lvl1pPr lvl="0">
              <a:spcBef>
                <a:spcPts val="0"/>
              </a:spcBef>
              <a:spcAft>
                <a:spcPts val="0"/>
              </a:spcAft>
              <a:buSzPts val="3000"/>
              <a:buNone/>
              <a:defRPr sz="28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41" name="Google Shape;241;p14"/>
          <p:cNvSpPr txBox="1">
            <a:spLocks noGrp="1"/>
          </p:cNvSpPr>
          <p:nvPr>
            <p:ph type="subTitle" idx="2"/>
          </p:nvPr>
        </p:nvSpPr>
        <p:spPr>
          <a:xfrm>
            <a:off x="3024800" y="3711725"/>
            <a:ext cx="3094500" cy="3255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six columns">
  <p:cSld name="TITLE_ONLY_1_1">
    <p:bg>
      <p:bgPr>
        <a:blipFill>
          <a:blip r:embed="rId2">
            <a:alphaModFix/>
          </a:blip>
          <a:stretch>
            <a:fillRect/>
          </a:stretch>
        </a:blipFill>
        <a:effectLst/>
      </p:bgPr>
    </p:bg>
    <p:spTree>
      <p:nvGrpSpPr>
        <p:cNvPr id="1" name="Shape 260"/>
        <p:cNvGrpSpPr/>
        <p:nvPr/>
      </p:nvGrpSpPr>
      <p:grpSpPr>
        <a:xfrm>
          <a:off x="0" y="0"/>
          <a:ext cx="0" cy="0"/>
          <a:chOff x="0" y="0"/>
          <a:chExt cx="0" cy="0"/>
        </a:xfrm>
      </p:grpSpPr>
      <p:sp>
        <p:nvSpPr>
          <p:cNvPr id="261" name="Google Shape;261;p17"/>
          <p:cNvSpPr/>
          <p:nvPr/>
        </p:nvSpPr>
        <p:spPr>
          <a:xfrm>
            <a:off x="247200" y="1328450"/>
            <a:ext cx="8649600" cy="3482700"/>
          </a:xfrm>
          <a:prstGeom prst="roundRect">
            <a:avLst>
              <a:gd name="adj" fmla="val 3972"/>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7"/>
          <p:cNvSpPr/>
          <p:nvPr/>
        </p:nvSpPr>
        <p:spPr>
          <a:xfrm>
            <a:off x="8293800" y="1502675"/>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7"/>
          <p:cNvSpPr/>
          <p:nvPr/>
        </p:nvSpPr>
        <p:spPr>
          <a:xfrm>
            <a:off x="247200" y="332350"/>
            <a:ext cx="8649600" cy="798900"/>
          </a:xfrm>
          <a:prstGeom prst="roundRect">
            <a:avLst>
              <a:gd name="adj" fmla="val 18597"/>
            </a:avLst>
          </a:prstGeom>
          <a:solidFill>
            <a:schemeClr val="lt1"/>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7"/>
          <p:cNvSpPr/>
          <p:nvPr/>
        </p:nvSpPr>
        <p:spPr>
          <a:xfrm>
            <a:off x="8293800" y="60160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6" name="Google Shape;266;p17"/>
          <p:cNvSpPr txBox="1">
            <a:spLocks noGrp="1"/>
          </p:cNvSpPr>
          <p:nvPr>
            <p:ph type="subTitle" idx="1"/>
          </p:nvPr>
        </p:nvSpPr>
        <p:spPr>
          <a:xfrm>
            <a:off x="7200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7" name="Google Shape;267;p17"/>
          <p:cNvSpPr txBox="1">
            <a:spLocks noGrp="1"/>
          </p:cNvSpPr>
          <p:nvPr>
            <p:ph type="subTitle" idx="2"/>
          </p:nvPr>
        </p:nvSpPr>
        <p:spPr>
          <a:xfrm>
            <a:off x="9472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68" name="Google Shape;268;p17"/>
          <p:cNvSpPr txBox="1">
            <a:spLocks noGrp="1"/>
          </p:cNvSpPr>
          <p:nvPr>
            <p:ph type="subTitle" idx="3"/>
          </p:nvPr>
        </p:nvSpPr>
        <p:spPr>
          <a:xfrm>
            <a:off x="33201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69" name="Google Shape;269;p17"/>
          <p:cNvSpPr txBox="1">
            <a:spLocks noGrp="1"/>
          </p:cNvSpPr>
          <p:nvPr>
            <p:ph type="subTitle" idx="4"/>
          </p:nvPr>
        </p:nvSpPr>
        <p:spPr>
          <a:xfrm>
            <a:off x="35473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70" name="Google Shape;270;p17"/>
          <p:cNvSpPr txBox="1">
            <a:spLocks noGrp="1"/>
          </p:cNvSpPr>
          <p:nvPr>
            <p:ph type="subTitle" idx="5"/>
          </p:nvPr>
        </p:nvSpPr>
        <p:spPr>
          <a:xfrm>
            <a:off x="5920200" y="4118275"/>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1" name="Google Shape;271;p17"/>
          <p:cNvSpPr txBox="1">
            <a:spLocks noGrp="1"/>
          </p:cNvSpPr>
          <p:nvPr>
            <p:ph type="subTitle" idx="6"/>
          </p:nvPr>
        </p:nvSpPr>
        <p:spPr>
          <a:xfrm>
            <a:off x="6147450" y="3599450"/>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72" name="Google Shape;272;p17"/>
          <p:cNvSpPr txBox="1">
            <a:spLocks noGrp="1"/>
          </p:cNvSpPr>
          <p:nvPr>
            <p:ph type="subTitle" idx="7"/>
          </p:nvPr>
        </p:nvSpPr>
        <p:spPr>
          <a:xfrm>
            <a:off x="7200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 name="Google Shape;273;p17"/>
          <p:cNvSpPr txBox="1">
            <a:spLocks noGrp="1"/>
          </p:cNvSpPr>
          <p:nvPr>
            <p:ph type="subTitle" idx="8"/>
          </p:nvPr>
        </p:nvSpPr>
        <p:spPr>
          <a:xfrm>
            <a:off x="9472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74" name="Google Shape;274;p17"/>
          <p:cNvSpPr txBox="1">
            <a:spLocks noGrp="1"/>
          </p:cNvSpPr>
          <p:nvPr>
            <p:ph type="subTitle" idx="9"/>
          </p:nvPr>
        </p:nvSpPr>
        <p:spPr>
          <a:xfrm>
            <a:off x="33201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5" name="Google Shape;275;p17"/>
          <p:cNvSpPr txBox="1">
            <a:spLocks noGrp="1"/>
          </p:cNvSpPr>
          <p:nvPr>
            <p:ph type="subTitle" idx="13"/>
          </p:nvPr>
        </p:nvSpPr>
        <p:spPr>
          <a:xfrm>
            <a:off x="35473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276" name="Google Shape;276;p17"/>
          <p:cNvSpPr txBox="1">
            <a:spLocks noGrp="1"/>
          </p:cNvSpPr>
          <p:nvPr>
            <p:ph type="subTitle" idx="14"/>
          </p:nvPr>
        </p:nvSpPr>
        <p:spPr>
          <a:xfrm>
            <a:off x="5920200" y="2487038"/>
            <a:ext cx="2503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7" name="Google Shape;277;p17"/>
          <p:cNvSpPr txBox="1">
            <a:spLocks noGrp="1"/>
          </p:cNvSpPr>
          <p:nvPr>
            <p:ph type="subTitle" idx="15"/>
          </p:nvPr>
        </p:nvSpPr>
        <p:spPr>
          <a:xfrm>
            <a:off x="6147450" y="1968213"/>
            <a:ext cx="2049300" cy="431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Font typeface="Rubik ExtraBold"/>
              <a:buNone/>
              <a:defRPr sz="2000">
                <a:latin typeface="Rubik ExtraBold"/>
                <a:ea typeface="Rubik ExtraBold"/>
                <a:cs typeface="Rubik ExtraBold"/>
                <a:sym typeface="Rubik ExtraBold"/>
              </a:defRPr>
            </a:lvl1pPr>
            <a:lvl2pPr lvl="1" algn="ctr" rtl="0">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TITLE_1">
    <p:bg>
      <p:bgPr>
        <a:blipFill>
          <a:blip r:embed="rId2">
            <a:alphaModFix/>
          </a:blip>
          <a:stretch>
            <a:fillRect/>
          </a:stretch>
        </a:blipFill>
        <a:effectLst/>
      </p:bgPr>
    </p:bg>
    <p:spTree>
      <p:nvGrpSpPr>
        <p:cNvPr id="1" name="Shape 334"/>
        <p:cNvGrpSpPr/>
        <p:nvPr/>
      </p:nvGrpSpPr>
      <p:grpSpPr>
        <a:xfrm>
          <a:off x="0" y="0"/>
          <a:ext cx="0" cy="0"/>
          <a:chOff x="0" y="0"/>
          <a:chExt cx="0" cy="0"/>
        </a:xfrm>
      </p:grpSpPr>
      <p:grpSp>
        <p:nvGrpSpPr>
          <p:cNvPr id="335" name="Google Shape;335;p22"/>
          <p:cNvGrpSpPr/>
          <p:nvPr/>
        </p:nvGrpSpPr>
        <p:grpSpPr>
          <a:xfrm>
            <a:off x="6268775" y="-490200"/>
            <a:ext cx="3366000" cy="750600"/>
            <a:chOff x="708950" y="-197625"/>
            <a:chExt cx="3366000" cy="750600"/>
          </a:xfrm>
        </p:grpSpPr>
        <p:grpSp>
          <p:nvGrpSpPr>
            <p:cNvPr id="336" name="Google Shape;336;p22"/>
            <p:cNvGrpSpPr/>
            <p:nvPr/>
          </p:nvGrpSpPr>
          <p:grpSpPr>
            <a:xfrm>
              <a:off x="708950" y="-197625"/>
              <a:ext cx="3366000" cy="750600"/>
              <a:chOff x="2532375" y="2321825"/>
              <a:chExt cx="3366000" cy="750600"/>
            </a:xfrm>
          </p:grpSpPr>
          <p:sp>
            <p:nvSpPr>
              <p:cNvPr id="337" name="Google Shape;337;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2021 - 18H</a:t>
              </a:r>
              <a:endParaRPr sz="1500">
                <a:solidFill>
                  <a:schemeClr val="dk1"/>
                </a:solidFill>
                <a:latin typeface="Rubik ExtraBold"/>
                <a:ea typeface="Rubik ExtraBold"/>
                <a:cs typeface="Rubik ExtraBold"/>
                <a:sym typeface="Rubik ExtraBold"/>
              </a:endParaRPr>
            </a:p>
          </p:txBody>
        </p:sp>
        <p:sp>
          <p:nvSpPr>
            <p:cNvPr id="340" name="Google Shape;34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41" name="Google Shape;341;p22"/>
          <p:cNvGrpSpPr/>
          <p:nvPr/>
        </p:nvGrpSpPr>
        <p:grpSpPr>
          <a:xfrm>
            <a:off x="5582600" y="-53600"/>
            <a:ext cx="3366000" cy="750600"/>
            <a:chOff x="708950" y="-197625"/>
            <a:chExt cx="3366000" cy="750600"/>
          </a:xfrm>
        </p:grpSpPr>
        <p:grpSp>
          <p:nvGrpSpPr>
            <p:cNvPr id="342" name="Google Shape;342;p22"/>
            <p:cNvGrpSpPr/>
            <p:nvPr/>
          </p:nvGrpSpPr>
          <p:grpSpPr>
            <a:xfrm>
              <a:off x="708950" y="-197625"/>
              <a:ext cx="3366000" cy="750600"/>
              <a:chOff x="2532375" y="2321825"/>
              <a:chExt cx="3366000" cy="750600"/>
            </a:xfrm>
          </p:grpSpPr>
          <p:sp>
            <p:nvSpPr>
              <p:cNvPr id="343" name="Google Shape;343;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346" name="Google Shape;34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47" name="Google Shape;347;p22"/>
          <p:cNvGrpSpPr/>
          <p:nvPr/>
        </p:nvGrpSpPr>
        <p:grpSpPr>
          <a:xfrm>
            <a:off x="4896425" y="383000"/>
            <a:ext cx="3366000" cy="750600"/>
            <a:chOff x="708950" y="-197625"/>
            <a:chExt cx="3366000" cy="750600"/>
          </a:xfrm>
        </p:grpSpPr>
        <p:grpSp>
          <p:nvGrpSpPr>
            <p:cNvPr id="348" name="Google Shape;348;p22"/>
            <p:cNvGrpSpPr/>
            <p:nvPr/>
          </p:nvGrpSpPr>
          <p:grpSpPr>
            <a:xfrm>
              <a:off x="708950" y="-197625"/>
              <a:ext cx="3366000" cy="750600"/>
              <a:chOff x="2532375" y="2321825"/>
              <a:chExt cx="3366000" cy="750600"/>
            </a:xfrm>
          </p:grpSpPr>
          <p:sp>
            <p:nvSpPr>
              <p:cNvPr id="349" name="Google Shape;349;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352" name="Google Shape;35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53" name="Google Shape;353;p22"/>
          <p:cNvGrpSpPr/>
          <p:nvPr/>
        </p:nvGrpSpPr>
        <p:grpSpPr>
          <a:xfrm>
            <a:off x="4210250" y="819600"/>
            <a:ext cx="3366000" cy="750600"/>
            <a:chOff x="708950" y="-197625"/>
            <a:chExt cx="3366000" cy="750600"/>
          </a:xfrm>
        </p:grpSpPr>
        <p:grpSp>
          <p:nvGrpSpPr>
            <p:cNvPr id="354" name="Google Shape;354;p22"/>
            <p:cNvGrpSpPr/>
            <p:nvPr/>
          </p:nvGrpSpPr>
          <p:grpSpPr>
            <a:xfrm>
              <a:off x="708950" y="-197625"/>
              <a:ext cx="3366000" cy="750600"/>
              <a:chOff x="2532375" y="2321825"/>
              <a:chExt cx="3366000" cy="750600"/>
            </a:xfrm>
          </p:grpSpPr>
          <p:sp>
            <p:nvSpPr>
              <p:cNvPr id="355" name="Google Shape;355;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MARCH 22, 2021 - 15H</a:t>
              </a:r>
              <a:endParaRPr sz="1500">
                <a:solidFill>
                  <a:schemeClr val="dk1"/>
                </a:solidFill>
                <a:latin typeface="Rubik ExtraBold"/>
                <a:ea typeface="Rubik ExtraBold"/>
                <a:cs typeface="Rubik ExtraBold"/>
                <a:sym typeface="Rubik ExtraBold"/>
              </a:endParaRPr>
            </a:p>
          </p:txBody>
        </p:sp>
        <p:sp>
          <p:nvSpPr>
            <p:cNvPr id="358" name="Google Shape;35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59" name="Google Shape;359;p22"/>
          <p:cNvGrpSpPr/>
          <p:nvPr/>
        </p:nvGrpSpPr>
        <p:grpSpPr>
          <a:xfrm>
            <a:off x="1511925" y="3818100"/>
            <a:ext cx="3366000" cy="750600"/>
            <a:chOff x="708950" y="-197625"/>
            <a:chExt cx="3366000" cy="750600"/>
          </a:xfrm>
        </p:grpSpPr>
        <p:grpSp>
          <p:nvGrpSpPr>
            <p:cNvPr id="360" name="Google Shape;360;p22"/>
            <p:cNvGrpSpPr/>
            <p:nvPr/>
          </p:nvGrpSpPr>
          <p:grpSpPr>
            <a:xfrm>
              <a:off x="708950" y="-197625"/>
              <a:ext cx="3366000" cy="750600"/>
              <a:chOff x="2532375" y="2321825"/>
              <a:chExt cx="3366000" cy="750600"/>
            </a:xfrm>
          </p:grpSpPr>
          <p:sp>
            <p:nvSpPr>
              <p:cNvPr id="361" name="Google Shape;361;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25, 2021 - 12H</a:t>
              </a:r>
              <a:endParaRPr sz="1500">
                <a:solidFill>
                  <a:schemeClr val="dk1"/>
                </a:solidFill>
                <a:latin typeface="Rubik ExtraBold"/>
                <a:ea typeface="Rubik ExtraBold"/>
                <a:cs typeface="Rubik ExtraBold"/>
                <a:sym typeface="Rubik ExtraBold"/>
              </a:endParaRPr>
            </a:p>
          </p:txBody>
        </p:sp>
        <p:sp>
          <p:nvSpPr>
            <p:cNvPr id="364" name="Google Shape;36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65" name="Google Shape;365;p22"/>
          <p:cNvGrpSpPr/>
          <p:nvPr/>
        </p:nvGrpSpPr>
        <p:grpSpPr>
          <a:xfrm>
            <a:off x="825750" y="4254700"/>
            <a:ext cx="3366000" cy="750600"/>
            <a:chOff x="708950" y="-197625"/>
            <a:chExt cx="3366000" cy="750600"/>
          </a:xfrm>
        </p:grpSpPr>
        <p:grpSp>
          <p:nvGrpSpPr>
            <p:cNvPr id="366" name="Google Shape;366;p22"/>
            <p:cNvGrpSpPr/>
            <p:nvPr/>
          </p:nvGrpSpPr>
          <p:grpSpPr>
            <a:xfrm>
              <a:off x="708950" y="-197625"/>
              <a:ext cx="3366000" cy="750600"/>
              <a:chOff x="2532375" y="2321825"/>
              <a:chExt cx="3366000" cy="750600"/>
            </a:xfrm>
          </p:grpSpPr>
          <p:sp>
            <p:nvSpPr>
              <p:cNvPr id="367" name="Google Shape;367;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JULY 11, 2021 - 11H</a:t>
              </a:r>
              <a:endParaRPr sz="1500">
                <a:solidFill>
                  <a:schemeClr val="dk1"/>
                </a:solidFill>
                <a:latin typeface="Rubik ExtraBold"/>
                <a:ea typeface="Rubik ExtraBold"/>
                <a:cs typeface="Rubik ExtraBold"/>
                <a:sym typeface="Rubik ExtraBold"/>
              </a:endParaRPr>
            </a:p>
          </p:txBody>
        </p:sp>
        <p:sp>
          <p:nvSpPr>
            <p:cNvPr id="370" name="Google Shape;37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71" name="Google Shape;371;p22"/>
          <p:cNvGrpSpPr/>
          <p:nvPr/>
        </p:nvGrpSpPr>
        <p:grpSpPr>
          <a:xfrm>
            <a:off x="139575" y="4691300"/>
            <a:ext cx="3366000" cy="750600"/>
            <a:chOff x="708950" y="-197625"/>
            <a:chExt cx="3366000" cy="750600"/>
          </a:xfrm>
        </p:grpSpPr>
        <p:grpSp>
          <p:nvGrpSpPr>
            <p:cNvPr id="372" name="Google Shape;372;p22"/>
            <p:cNvGrpSpPr/>
            <p:nvPr/>
          </p:nvGrpSpPr>
          <p:grpSpPr>
            <a:xfrm>
              <a:off x="708950" y="-197625"/>
              <a:ext cx="3366000" cy="750600"/>
              <a:chOff x="2532375" y="2321825"/>
              <a:chExt cx="3366000" cy="750600"/>
            </a:xfrm>
          </p:grpSpPr>
          <p:sp>
            <p:nvSpPr>
              <p:cNvPr id="373" name="Google Shape;373;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5" name="Google Shape;375;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AUGUST 8, 2021 - 16H</a:t>
              </a:r>
              <a:endParaRPr sz="1500">
                <a:solidFill>
                  <a:schemeClr val="dk1"/>
                </a:solidFill>
                <a:latin typeface="Rubik ExtraBold"/>
                <a:ea typeface="Rubik ExtraBold"/>
                <a:cs typeface="Rubik ExtraBold"/>
                <a:sym typeface="Rubik ExtraBold"/>
              </a:endParaRPr>
            </a:p>
          </p:txBody>
        </p:sp>
        <p:sp>
          <p:nvSpPr>
            <p:cNvPr id="376" name="Google Shape;376;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77" name="Google Shape;377;p22"/>
          <p:cNvGrpSpPr/>
          <p:nvPr/>
        </p:nvGrpSpPr>
        <p:grpSpPr>
          <a:xfrm>
            <a:off x="-546600" y="5127900"/>
            <a:ext cx="3366000" cy="750600"/>
            <a:chOff x="708950" y="-197625"/>
            <a:chExt cx="3366000" cy="750600"/>
          </a:xfrm>
        </p:grpSpPr>
        <p:grpSp>
          <p:nvGrpSpPr>
            <p:cNvPr id="378" name="Google Shape;378;p22"/>
            <p:cNvGrpSpPr/>
            <p:nvPr/>
          </p:nvGrpSpPr>
          <p:grpSpPr>
            <a:xfrm>
              <a:off x="708950" y="-197625"/>
              <a:ext cx="3366000" cy="750600"/>
              <a:chOff x="2532375" y="2321825"/>
              <a:chExt cx="3366000" cy="750600"/>
            </a:xfrm>
          </p:grpSpPr>
          <p:sp>
            <p:nvSpPr>
              <p:cNvPr id="379" name="Google Shape;379;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APRIL 15, 2021 - 15H</a:t>
              </a:r>
              <a:endParaRPr sz="1500">
                <a:solidFill>
                  <a:schemeClr val="dk1"/>
                </a:solidFill>
                <a:latin typeface="Rubik ExtraBold"/>
                <a:ea typeface="Rubik ExtraBold"/>
                <a:cs typeface="Rubik ExtraBold"/>
                <a:sym typeface="Rubik ExtraBold"/>
              </a:endParaRPr>
            </a:p>
          </p:txBody>
        </p:sp>
        <p:sp>
          <p:nvSpPr>
            <p:cNvPr id="382" name="Google Shape;382;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83" name="Google Shape;383;p22"/>
          <p:cNvGrpSpPr/>
          <p:nvPr/>
        </p:nvGrpSpPr>
        <p:grpSpPr>
          <a:xfrm>
            <a:off x="6881600" y="3997750"/>
            <a:ext cx="3366000" cy="750600"/>
            <a:chOff x="708950" y="-197625"/>
            <a:chExt cx="3366000" cy="750600"/>
          </a:xfrm>
        </p:grpSpPr>
        <p:grpSp>
          <p:nvGrpSpPr>
            <p:cNvPr id="384" name="Google Shape;384;p22"/>
            <p:cNvGrpSpPr/>
            <p:nvPr/>
          </p:nvGrpSpPr>
          <p:grpSpPr>
            <a:xfrm>
              <a:off x="708950" y="-197625"/>
              <a:ext cx="3366000" cy="750600"/>
              <a:chOff x="2532375" y="2321825"/>
              <a:chExt cx="3366000" cy="750600"/>
            </a:xfrm>
          </p:grpSpPr>
          <p:sp>
            <p:nvSpPr>
              <p:cNvPr id="385" name="Google Shape;385;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2021 - 18H</a:t>
              </a:r>
              <a:endParaRPr sz="1500">
                <a:solidFill>
                  <a:schemeClr val="dk1"/>
                </a:solidFill>
                <a:latin typeface="Rubik ExtraBold"/>
                <a:ea typeface="Rubik ExtraBold"/>
                <a:cs typeface="Rubik ExtraBold"/>
                <a:sym typeface="Rubik ExtraBold"/>
              </a:endParaRPr>
            </a:p>
          </p:txBody>
        </p:sp>
        <p:sp>
          <p:nvSpPr>
            <p:cNvPr id="388" name="Google Shape;388;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89" name="Google Shape;389;p22"/>
          <p:cNvGrpSpPr/>
          <p:nvPr/>
        </p:nvGrpSpPr>
        <p:grpSpPr>
          <a:xfrm>
            <a:off x="6195425" y="4434350"/>
            <a:ext cx="3366000" cy="750600"/>
            <a:chOff x="708950" y="-197625"/>
            <a:chExt cx="3366000" cy="750600"/>
          </a:xfrm>
        </p:grpSpPr>
        <p:grpSp>
          <p:nvGrpSpPr>
            <p:cNvPr id="390" name="Google Shape;390;p22"/>
            <p:cNvGrpSpPr/>
            <p:nvPr/>
          </p:nvGrpSpPr>
          <p:grpSpPr>
            <a:xfrm>
              <a:off x="708950" y="-197625"/>
              <a:ext cx="3366000" cy="750600"/>
              <a:chOff x="2532375" y="2321825"/>
              <a:chExt cx="3366000" cy="750600"/>
            </a:xfrm>
          </p:grpSpPr>
          <p:sp>
            <p:nvSpPr>
              <p:cNvPr id="391" name="Google Shape;391;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394" name="Google Shape;394;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grpSp>
        <p:nvGrpSpPr>
          <p:cNvPr id="395" name="Google Shape;395;p22"/>
          <p:cNvGrpSpPr/>
          <p:nvPr/>
        </p:nvGrpSpPr>
        <p:grpSpPr>
          <a:xfrm>
            <a:off x="5509250" y="4870950"/>
            <a:ext cx="3366000" cy="750600"/>
            <a:chOff x="708950" y="-197625"/>
            <a:chExt cx="3366000" cy="750600"/>
          </a:xfrm>
        </p:grpSpPr>
        <p:grpSp>
          <p:nvGrpSpPr>
            <p:cNvPr id="396" name="Google Shape;396;p22"/>
            <p:cNvGrpSpPr/>
            <p:nvPr/>
          </p:nvGrpSpPr>
          <p:grpSpPr>
            <a:xfrm>
              <a:off x="708950" y="-197625"/>
              <a:ext cx="3366000" cy="750600"/>
              <a:chOff x="2532375" y="2321825"/>
              <a:chExt cx="3366000" cy="750600"/>
            </a:xfrm>
          </p:grpSpPr>
          <p:sp>
            <p:nvSpPr>
              <p:cNvPr id="397" name="Google Shape;397;p22"/>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2"/>
            <p:cNvSpPr txBox="1"/>
            <p:nvPr/>
          </p:nvSpPr>
          <p:spPr>
            <a:xfrm>
              <a:off x="868700" y="-9735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Rubik ExtraBold"/>
                  <a:ea typeface="Rubik ExtraBold"/>
                  <a:cs typeface="Rubik ExtraBold"/>
                  <a:sym typeface="Rubik ExtraBold"/>
                </a:rPr>
                <a:t>JUNE 15, 2021 - 15H</a:t>
              </a:r>
              <a:endParaRPr sz="1500">
                <a:solidFill>
                  <a:schemeClr val="dk1"/>
                </a:solidFill>
                <a:latin typeface="Rubik ExtraBold"/>
                <a:ea typeface="Rubik ExtraBold"/>
                <a:cs typeface="Rubik ExtraBold"/>
                <a:sym typeface="Rubik ExtraBold"/>
              </a:endParaRPr>
            </a:p>
          </p:txBody>
        </p:sp>
        <p:sp>
          <p:nvSpPr>
            <p:cNvPr id="400" name="Google Shape;400;p22"/>
            <p:cNvSpPr txBox="1"/>
            <p:nvPr/>
          </p:nvSpPr>
          <p:spPr>
            <a:xfrm>
              <a:off x="868700" y="193500"/>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Inter"/>
                  <a:ea typeface="Inter"/>
                  <a:cs typeface="Inter"/>
                  <a:sym typeface="Inter"/>
                </a:rPr>
                <a:t>Meeting with Company A</a:t>
              </a:r>
              <a:endParaRPr sz="1100">
                <a:solidFill>
                  <a:schemeClr val="dk1"/>
                </a:solidFill>
                <a:latin typeface="Inter"/>
                <a:ea typeface="Inter"/>
                <a:cs typeface="Inter"/>
                <a:sym typeface="Inter"/>
              </a:endParaRPr>
            </a:p>
          </p:txBody>
        </p:sp>
      </p:grpSp>
      <p:sp>
        <p:nvSpPr>
          <p:cNvPr id="401" name="Google Shape;401;p22"/>
          <p:cNvSpPr/>
          <p:nvPr/>
        </p:nvSpPr>
        <p:spPr>
          <a:xfrm>
            <a:off x="726850" y="683250"/>
            <a:ext cx="7697100" cy="37770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2" name="Google Shape;402;p22"/>
          <p:cNvCxnSpPr/>
          <p:nvPr/>
        </p:nvCxnSpPr>
        <p:spPr>
          <a:xfrm>
            <a:off x="720000" y="1064389"/>
            <a:ext cx="7697100" cy="0"/>
          </a:xfrm>
          <a:prstGeom prst="straightConnector1">
            <a:avLst/>
          </a:prstGeom>
          <a:noFill/>
          <a:ln w="28575" cap="flat" cmpd="sng">
            <a:solidFill>
              <a:schemeClr val="dk1"/>
            </a:solidFill>
            <a:prstDash val="solid"/>
            <a:round/>
            <a:headEnd type="none" w="med" len="med"/>
            <a:tailEnd type="none" w="med" len="med"/>
          </a:ln>
        </p:spPr>
      </p:cxnSp>
      <p:sp>
        <p:nvSpPr>
          <p:cNvPr id="403" name="Google Shape;403;p22"/>
          <p:cNvSpPr/>
          <p:nvPr/>
        </p:nvSpPr>
        <p:spPr>
          <a:xfrm>
            <a:off x="7368795" y="816719"/>
            <a:ext cx="140400" cy="140400"/>
          </a:xfrm>
          <a:prstGeom prst="ellipse">
            <a:avLst/>
          </a:prstGeom>
          <a:solidFill>
            <a:schemeClr val="dk2"/>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7666043" y="816719"/>
            <a:ext cx="140400" cy="140400"/>
          </a:xfrm>
          <a:prstGeom prst="ellipse">
            <a:avLst/>
          </a:prstGeom>
          <a:solidFill>
            <a:schemeClr val="lt1"/>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7963292" y="816719"/>
            <a:ext cx="140400" cy="140400"/>
          </a:xfrm>
          <a:prstGeom prst="ellipse">
            <a:avLst/>
          </a:prstGeom>
          <a:solidFill>
            <a:schemeClr val="accent5"/>
          </a:solidFill>
          <a:ln w="28575" cap="flat" cmpd="sng">
            <a:solidFill>
              <a:schemeClr val="dk1"/>
            </a:solidFill>
            <a:prstDash val="solid"/>
            <a:round/>
            <a:headEnd type="none" w="sm" len="sm"/>
            <a:tailEnd type="none" w="sm" len="sm"/>
          </a:ln>
          <a:effectLst>
            <a:outerShdw dist="19050" dir="27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txBox="1">
            <a:spLocks noGrp="1"/>
          </p:cNvSpPr>
          <p:nvPr>
            <p:ph type="ctrTitle"/>
          </p:nvPr>
        </p:nvSpPr>
        <p:spPr>
          <a:xfrm>
            <a:off x="2059675" y="1206800"/>
            <a:ext cx="5024700" cy="86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500">
                <a:latin typeface="Rubik ExtraBold"/>
                <a:ea typeface="Rubik ExtraBold"/>
                <a:cs typeface="Rubik ExtraBold"/>
                <a:sym typeface="Rubik Extra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07" name="Google Shape;407;p22"/>
          <p:cNvSpPr txBox="1">
            <a:spLocks noGrp="1"/>
          </p:cNvSpPr>
          <p:nvPr>
            <p:ph type="subTitle" idx="1"/>
          </p:nvPr>
        </p:nvSpPr>
        <p:spPr>
          <a:xfrm>
            <a:off x="2059475" y="1984475"/>
            <a:ext cx="5025000" cy="48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000"/>
              <a:buFont typeface="Rubik ExtraBold"/>
              <a:buNone/>
              <a:defRPr>
                <a:highlight>
                  <a:schemeClr val="lt2"/>
                </a:highlight>
                <a:latin typeface="Rubik ExtraBold"/>
                <a:ea typeface="Rubik ExtraBold"/>
                <a:cs typeface="Rubik ExtraBold"/>
                <a:sym typeface="Rubik ExtraBold"/>
              </a:defRPr>
            </a:lvl1pPr>
            <a:lvl2pPr lvl="1"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2pPr>
            <a:lvl3pPr lvl="2"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3pPr>
            <a:lvl4pPr lvl="3"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4pPr>
            <a:lvl5pPr lvl="4"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5pPr>
            <a:lvl6pPr lvl="5"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6pPr>
            <a:lvl7pPr lvl="6"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7pPr>
            <a:lvl8pPr lvl="7"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8pPr>
            <a:lvl9pPr lvl="8" algn="ctr" rtl="0">
              <a:lnSpc>
                <a:spcPct val="100000"/>
              </a:lnSpc>
              <a:spcBef>
                <a:spcPts val="0"/>
              </a:spcBef>
              <a:spcAft>
                <a:spcPts val="0"/>
              </a:spcAft>
              <a:buSzPts val="2000"/>
              <a:buFont typeface="Rubik ExtraBold"/>
              <a:buNone/>
              <a:defRPr sz="2000">
                <a:latin typeface="Rubik ExtraBold"/>
                <a:ea typeface="Rubik ExtraBold"/>
                <a:cs typeface="Rubik ExtraBold"/>
                <a:sym typeface="Rubik ExtraBold"/>
              </a:defRPr>
            </a:lvl9pPr>
          </a:lstStyle>
          <a:p>
            <a:endParaRPr/>
          </a:p>
        </p:txBody>
      </p:sp>
      <p:sp>
        <p:nvSpPr>
          <p:cNvPr id="408" name="Google Shape;408;p22"/>
          <p:cNvSpPr txBox="1">
            <a:spLocks noGrp="1"/>
          </p:cNvSpPr>
          <p:nvPr>
            <p:ph type="subTitle" idx="2"/>
          </p:nvPr>
        </p:nvSpPr>
        <p:spPr>
          <a:xfrm>
            <a:off x="1869075" y="2433800"/>
            <a:ext cx="5405700" cy="70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a:latin typeface="Inter"/>
                <a:ea typeface="Inter"/>
                <a:cs typeface="Inter"/>
                <a:sym typeface="Inter"/>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9" name="Google Shape;409;p22"/>
          <p:cNvSpPr txBox="1"/>
          <p:nvPr/>
        </p:nvSpPr>
        <p:spPr>
          <a:xfrm>
            <a:off x="2462700" y="3534775"/>
            <a:ext cx="42186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Inter"/>
                <a:ea typeface="Inter"/>
                <a:cs typeface="Inter"/>
                <a:sym typeface="Inter"/>
              </a:rPr>
              <a:t>CREDITS:</a:t>
            </a:r>
            <a:r>
              <a:rPr lang="en" sz="1000">
                <a:solidFill>
                  <a:schemeClr val="dk1"/>
                </a:solidFill>
                <a:latin typeface="Inter"/>
                <a:ea typeface="Inter"/>
                <a:cs typeface="Inter"/>
                <a:sym typeface="Inter"/>
              </a:rPr>
              <a:t> This presentation template was created by </a:t>
            </a:r>
            <a:r>
              <a:rPr lang="en" sz="1000" b="1">
                <a:solidFill>
                  <a:schemeClr val="dk1"/>
                </a:solidFill>
                <a:uFill>
                  <a:noFill/>
                </a:uFill>
                <a:latin typeface="Inter"/>
                <a:ea typeface="Inter"/>
                <a:cs typeface="Inter"/>
                <a:sym typeface="Inter"/>
                <a:hlinkClick r:id="rId3">
                  <a:extLst>
                    <a:ext uri="{A12FA001-AC4F-418D-AE19-62706E023703}">
                      <ahyp:hlinkClr xmlns:ahyp="http://schemas.microsoft.com/office/drawing/2018/hyperlinkcolor" val="tx"/>
                    </a:ext>
                  </a:extLst>
                </a:hlinkClick>
              </a:rPr>
              <a:t>Slidesgo</a:t>
            </a:r>
            <a:r>
              <a:rPr lang="en" sz="1000">
                <a:solidFill>
                  <a:schemeClr val="dk1"/>
                </a:solidFill>
                <a:latin typeface="Inter"/>
                <a:ea typeface="Inter"/>
                <a:cs typeface="Inter"/>
                <a:sym typeface="Inter"/>
              </a:rPr>
              <a:t>, including icons by </a:t>
            </a:r>
            <a:r>
              <a:rPr lang="en" sz="1000" b="1">
                <a:solidFill>
                  <a:schemeClr val="dk1"/>
                </a:solidFill>
                <a:uFill>
                  <a:noFill/>
                </a:uFill>
                <a:latin typeface="Inter"/>
                <a:ea typeface="Inter"/>
                <a:cs typeface="Inter"/>
                <a:sym typeface="Inter"/>
                <a:hlinkClick r:id="rId4">
                  <a:extLst>
                    <a:ext uri="{A12FA001-AC4F-418D-AE19-62706E023703}">
                      <ahyp:hlinkClr xmlns:ahyp="http://schemas.microsoft.com/office/drawing/2018/hyperlinkcolor" val="tx"/>
                    </a:ext>
                  </a:extLst>
                </a:hlinkClick>
              </a:rPr>
              <a:t>Flaticon</a:t>
            </a:r>
            <a:r>
              <a:rPr lang="en" sz="1000">
                <a:solidFill>
                  <a:schemeClr val="dk1"/>
                </a:solidFill>
                <a:latin typeface="Inter"/>
                <a:ea typeface="Inter"/>
                <a:cs typeface="Inter"/>
                <a:sym typeface="Inter"/>
              </a:rPr>
              <a:t>, infographics &amp; images by </a:t>
            </a:r>
            <a:r>
              <a:rPr lang="en" sz="1000" b="1">
                <a:solidFill>
                  <a:schemeClr val="dk1"/>
                </a:solidFill>
                <a:uFill>
                  <a:noFill/>
                </a:uFill>
                <a:latin typeface="Inter"/>
                <a:ea typeface="Inter"/>
                <a:cs typeface="Inter"/>
                <a:sym typeface="Inter"/>
                <a:hlinkClick r:id="rId5">
                  <a:extLst>
                    <a:ext uri="{A12FA001-AC4F-418D-AE19-62706E023703}">
                      <ahyp:hlinkClr xmlns:ahyp="http://schemas.microsoft.com/office/drawing/2018/hyperlinkcolor" val="tx"/>
                    </a:ext>
                  </a:extLst>
                </a:hlinkClick>
              </a:rPr>
              <a:t>Freepik</a:t>
            </a:r>
            <a:r>
              <a:rPr lang="en" sz="1000">
                <a:solidFill>
                  <a:schemeClr val="dk1"/>
                </a:solidFill>
                <a:latin typeface="Inter"/>
                <a:ea typeface="Inter"/>
                <a:cs typeface="Inter"/>
                <a:sym typeface="Inter"/>
              </a:rPr>
              <a:t> </a:t>
            </a:r>
            <a:endParaRPr sz="1000" b="1">
              <a:solidFill>
                <a:schemeClr val="dk1"/>
              </a:solidFill>
              <a:latin typeface="Inter"/>
              <a:ea typeface="Inter"/>
              <a:cs typeface="Inter"/>
              <a:sym typeface="Inte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TITLE_ONLY_2_1_1_1">
    <p:bg>
      <p:bgPr>
        <a:blipFill>
          <a:blip r:embed="rId2">
            <a:alphaModFix/>
          </a:blip>
          <a:stretch>
            <a:fillRect/>
          </a:stretch>
        </a:blipFill>
        <a:effectLst/>
      </p:bgPr>
    </p:bg>
    <p:spTree>
      <p:nvGrpSpPr>
        <p:cNvPr id="1" name="Shape 41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TITLE_ONLY_2_1_1_1_1">
    <p:bg>
      <p:bgPr>
        <a:blipFill>
          <a:blip r:embed="rId2">
            <a:alphaModFix/>
          </a:blip>
          <a:stretch>
            <a:fillRect/>
          </a:stretch>
        </a:blipFill>
        <a:effectLst/>
      </p:bgPr>
    </p:bg>
    <p:spTree>
      <p:nvGrpSpPr>
        <p:cNvPr id="1" name="Shape 41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1pPr>
            <a:lvl2pPr lvl="1">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2pPr>
            <a:lvl3pPr lvl="2">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3pPr>
            <a:lvl4pPr lvl="3">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4pPr>
            <a:lvl5pPr lvl="4">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5pPr>
            <a:lvl6pPr lvl="5">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6pPr>
            <a:lvl7pPr lvl="6">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7pPr>
            <a:lvl8pPr lvl="7">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8pPr>
            <a:lvl9pPr lvl="8">
              <a:spcBef>
                <a:spcPts val="0"/>
              </a:spcBef>
              <a:spcAft>
                <a:spcPts val="0"/>
              </a:spcAft>
              <a:buClr>
                <a:schemeClr val="dk1"/>
              </a:buClr>
              <a:buSzPts val="3000"/>
              <a:buFont typeface="Rubik ExtraBold"/>
              <a:buNone/>
              <a:defRPr sz="3000">
                <a:solidFill>
                  <a:schemeClr val="dk1"/>
                </a:solidFill>
                <a:latin typeface="Rubik ExtraBold"/>
                <a:ea typeface="Rubik ExtraBold"/>
                <a:cs typeface="Rubik ExtraBold"/>
                <a:sym typeface="Rubik Extra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1pPr>
            <a:lvl2pPr marL="914400" lvl="1"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2pPr>
            <a:lvl3pPr marL="1371600" lvl="2"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3pPr>
            <a:lvl4pPr marL="1828800" lvl="3"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4pPr>
            <a:lvl5pPr marL="2286000" lvl="4"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5pPr>
            <a:lvl6pPr marL="2743200" lvl="5"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6pPr>
            <a:lvl7pPr marL="3200400" lvl="6"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7pPr>
            <a:lvl8pPr marL="3657600" lvl="7"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8pPr>
            <a:lvl9pPr marL="4114800" lvl="8" indent="-330200">
              <a:lnSpc>
                <a:spcPct val="100000"/>
              </a:lnSpc>
              <a:spcBef>
                <a:spcPts val="0"/>
              </a:spcBef>
              <a:spcAft>
                <a:spcPts val="0"/>
              </a:spcAft>
              <a:buClr>
                <a:schemeClr val="dk1"/>
              </a:buClr>
              <a:buSzPts val="1600"/>
              <a:buFont typeface="Inter"/>
              <a:buChar char="■"/>
              <a:defRPr sz="16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59" r:id="rId4"/>
    <p:sldLayoutId id="2147483660" r:id="rId5"/>
    <p:sldLayoutId id="2147483663" r:id="rId6"/>
    <p:sldLayoutId id="2147483668" r:id="rId7"/>
    <p:sldLayoutId id="2147483669" r:id="rId8"/>
    <p:sldLayoutId id="214748367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png"/><Relationship Id="rId7" Type="http://schemas.microsoft.com/office/2007/relationships/hdphoto" Target="../media/hdphoto3.wdp"/><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microsoft.com/office/2007/relationships/hdphoto" Target="../media/hdphoto2.wdp"/><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2" name="Rectangle 1">
            <a:extLst>
              <a:ext uri="{FF2B5EF4-FFF2-40B4-BE49-F238E27FC236}">
                <a16:creationId xmlns:a16="http://schemas.microsoft.com/office/drawing/2014/main" id="{3F1A8806-DEB0-47C1-8FE2-79E120BDEFAA}"/>
              </a:ext>
            </a:extLst>
          </p:cNvPr>
          <p:cNvSpPr/>
          <p:nvPr/>
        </p:nvSpPr>
        <p:spPr>
          <a:xfrm>
            <a:off x="987225" y="1414907"/>
            <a:ext cx="7060019" cy="15127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22" name="Google Shape;422;p27"/>
          <p:cNvSpPr txBox="1"/>
          <p:nvPr/>
        </p:nvSpPr>
        <p:spPr>
          <a:xfrm>
            <a:off x="895250" y="724175"/>
            <a:ext cx="36198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Rubik ExtraBold"/>
                <a:ea typeface="Rubik ExtraBold"/>
                <a:cs typeface="Rubik ExtraBold"/>
                <a:sym typeface="Rubik ExtraBold"/>
              </a:rPr>
              <a:t>// November 2021</a:t>
            </a:r>
            <a:endParaRPr dirty="0">
              <a:solidFill>
                <a:schemeClr val="dk1"/>
              </a:solidFill>
              <a:latin typeface="Rubik ExtraBold"/>
              <a:ea typeface="Rubik ExtraBold"/>
              <a:cs typeface="Rubik ExtraBold"/>
              <a:sym typeface="Rubik ExtraBold"/>
            </a:endParaRPr>
          </a:p>
        </p:txBody>
      </p:sp>
      <p:grpSp>
        <p:nvGrpSpPr>
          <p:cNvPr id="423" name="Google Shape;423;p27"/>
          <p:cNvGrpSpPr/>
          <p:nvPr/>
        </p:nvGrpSpPr>
        <p:grpSpPr>
          <a:xfrm>
            <a:off x="490749" y="3292843"/>
            <a:ext cx="4081251" cy="1272069"/>
            <a:chOff x="708950" y="-260100"/>
            <a:chExt cx="3366000" cy="813075"/>
          </a:xfrm>
        </p:grpSpPr>
        <p:grpSp>
          <p:nvGrpSpPr>
            <p:cNvPr id="424" name="Google Shape;424;p27"/>
            <p:cNvGrpSpPr/>
            <p:nvPr/>
          </p:nvGrpSpPr>
          <p:grpSpPr>
            <a:xfrm>
              <a:off x="708950" y="-197625"/>
              <a:ext cx="3366000" cy="750600"/>
              <a:chOff x="2532375" y="2321825"/>
              <a:chExt cx="3366000" cy="750600"/>
            </a:xfrm>
          </p:grpSpPr>
          <p:sp>
            <p:nvSpPr>
              <p:cNvPr id="425" name="Google Shape;425;p27"/>
              <p:cNvSpPr/>
              <p:nvPr/>
            </p:nvSpPr>
            <p:spPr>
              <a:xfrm>
                <a:off x="2532375" y="2321825"/>
                <a:ext cx="3366000" cy="750600"/>
              </a:xfrm>
              <a:prstGeom prst="roundRect">
                <a:avLst>
                  <a:gd name="adj" fmla="val 5742"/>
                </a:avLst>
              </a:prstGeom>
              <a:solidFill>
                <a:schemeClr val="lt1"/>
              </a:solidFill>
              <a:ln w="28575" cap="flat" cmpd="sng">
                <a:solidFill>
                  <a:schemeClr val="dk1"/>
                </a:solidFill>
                <a:prstDash val="solid"/>
                <a:round/>
                <a:headEnd type="none" w="sm" len="sm"/>
                <a:tailEnd type="none" w="sm" len="sm"/>
              </a:ln>
              <a:effectLst>
                <a:outerShdw dist="76200" dir="312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426;p27"/>
              <p:cNvSpPr/>
              <p:nvPr/>
            </p:nvSpPr>
            <p:spPr>
              <a:xfrm>
                <a:off x="5539200" y="2454650"/>
                <a:ext cx="260400" cy="260400"/>
              </a:xfrm>
              <a:prstGeom prst="mathMultiply">
                <a:avLst>
                  <a:gd name="adj1" fmla="val 2352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 name="Google Shape;427;p27"/>
            <p:cNvSpPr txBox="1"/>
            <p:nvPr/>
          </p:nvSpPr>
          <p:spPr>
            <a:xfrm>
              <a:off x="831763" y="-260100"/>
              <a:ext cx="2761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solidFill>
                    <a:schemeClr val="dk1"/>
                  </a:solidFill>
                  <a:latin typeface="Rubik ExtraBold"/>
                  <a:ea typeface="Rubik ExtraBold"/>
                  <a:cs typeface="Rubik ExtraBold"/>
                  <a:sym typeface="Rubik ExtraBold"/>
                </a:rPr>
                <a:t>Made by-</a:t>
              </a:r>
              <a:endParaRPr sz="1500" dirty="0">
                <a:solidFill>
                  <a:schemeClr val="dk1"/>
                </a:solidFill>
                <a:latin typeface="Rubik ExtraBold"/>
                <a:ea typeface="Rubik ExtraBold"/>
                <a:cs typeface="Rubik ExtraBold"/>
                <a:sym typeface="Rubik ExtraBold"/>
              </a:endParaRPr>
            </a:p>
          </p:txBody>
        </p:sp>
        <p:sp>
          <p:nvSpPr>
            <p:cNvPr id="428" name="Google Shape;428;p27"/>
            <p:cNvSpPr txBox="1"/>
            <p:nvPr/>
          </p:nvSpPr>
          <p:spPr>
            <a:xfrm>
              <a:off x="831762" y="-1726"/>
              <a:ext cx="2761200" cy="259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dirty="0">
                  <a:solidFill>
                    <a:schemeClr val="dk1"/>
                  </a:solidFill>
                  <a:latin typeface="Inter"/>
                  <a:ea typeface="Inter"/>
                  <a:cs typeface="Inter"/>
                  <a:sym typeface="Inter"/>
                </a:rPr>
                <a:t>Nikhil Pangaonkar-35 </a:t>
              </a:r>
            </a:p>
            <a:p>
              <a:pPr marL="0" lvl="0" indent="0" algn="l" rtl="0">
                <a:spcBef>
                  <a:spcPts val="0"/>
                </a:spcBef>
                <a:spcAft>
                  <a:spcPts val="0"/>
                </a:spcAft>
                <a:buNone/>
              </a:pPr>
              <a:r>
                <a:rPr lang="en" sz="1100" dirty="0">
                  <a:solidFill>
                    <a:schemeClr val="dk1"/>
                  </a:solidFill>
                  <a:latin typeface="Inter"/>
                  <a:ea typeface="Inter"/>
                  <a:cs typeface="Inter"/>
                  <a:sym typeface="Inter"/>
                </a:rPr>
                <a:t>Hrishikesh Patil-36</a:t>
              </a:r>
            </a:p>
            <a:p>
              <a:pPr marL="0" lvl="0" indent="0" algn="l" rtl="0">
                <a:spcBef>
                  <a:spcPts val="0"/>
                </a:spcBef>
                <a:spcAft>
                  <a:spcPts val="0"/>
                </a:spcAft>
                <a:buNone/>
              </a:pPr>
              <a:r>
                <a:rPr lang="en" sz="1100" dirty="0">
                  <a:solidFill>
                    <a:schemeClr val="dk1"/>
                  </a:solidFill>
                  <a:latin typeface="Inter"/>
                  <a:ea typeface="Inter"/>
                  <a:cs typeface="Inter"/>
                  <a:sym typeface="Inter"/>
                </a:rPr>
                <a:t>Nachiket Nalawade-30</a:t>
              </a:r>
            </a:p>
          </p:txBody>
        </p:sp>
      </p:grpSp>
      <p:sp>
        <p:nvSpPr>
          <p:cNvPr id="420" name="Google Shape;420;p27"/>
          <p:cNvSpPr txBox="1">
            <a:spLocks noGrp="1"/>
          </p:cNvSpPr>
          <p:nvPr>
            <p:ph type="ctrTitle"/>
          </p:nvPr>
        </p:nvSpPr>
        <p:spPr>
          <a:xfrm>
            <a:off x="987375" y="1246475"/>
            <a:ext cx="7169400" cy="1699500"/>
          </a:xfrm>
          <a:prstGeom prst="rect">
            <a:avLst/>
          </a:prstGeom>
        </p:spPr>
        <p:txBody>
          <a:bodyPr spcFirstLastPara="1" wrap="square" lIns="91425" tIns="91425" rIns="91425" bIns="91425" anchor="b" anchorCtr="0">
            <a:noAutofit/>
          </a:bodyPr>
          <a:lstStyle/>
          <a:p>
            <a:pPr algn="ctr"/>
            <a:r>
              <a:rPr lang="en-US" sz="4800" dirty="0">
                <a:solidFill>
                  <a:schemeClr val="bg1">
                    <a:lumMod val="10000"/>
                  </a:schemeClr>
                </a:solidFill>
                <a:latin typeface="Rubik ExtraBold" panose="020B0604020202020204" charset="-79"/>
                <a:ea typeface="Roboto" panose="02000000000000000000" pitchFamily="2" charset="0"/>
                <a:cs typeface="Rubik ExtraBold" panose="020B0604020202020204" charset="-79"/>
              </a:rPr>
              <a:t>Inventory Management System</a:t>
            </a:r>
            <a:endParaRPr lang="en-IN" sz="4800" dirty="0">
              <a:solidFill>
                <a:schemeClr val="bg1">
                  <a:lumMod val="10000"/>
                </a:schemeClr>
              </a:solidFill>
              <a:latin typeface="Rubik ExtraBold" panose="020B0604020202020204" charset="-79"/>
              <a:ea typeface="Roboto" panose="02000000000000000000" pitchFamily="2" charset="0"/>
              <a:cs typeface="Rubik ExtraBold" panose="020B0604020202020204" charset="-79"/>
            </a:endParaRPr>
          </a:p>
        </p:txBody>
      </p:sp>
      <p:sp>
        <p:nvSpPr>
          <p:cNvPr id="3" name="TextBox 2">
            <a:extLst>
              <a:ext uri="{FF2B5EF4-FFF2-40B4-BE49-F238E27FC236}">
                <a16:creationId xmlns:a16="http://schemas.microsoft.com/office/drawing/2014/main" id="{EEF1F271-C1AC-420A-AFE2-70EF370DA756}"/>
              </a:ext>
            </a:extLst>
          </p:cNvPr>
          <p:cNvSpPr txBox="1"/>
          <p:nvPr/>
        </p:nvSpPr>
        <p:spPr>
          <a:xfrm>
            <a:off x="639658" y="4169265"/>
            <a:ext cx="2759089" cy="523220"/>
          </a:xfrm>
          <a:prstGeom prst="rect">
            <a:avLst/>
          </a:prstGeom>
          <a:noFill/>
        </p:spPr>
        <p:txBody>
          <a:bodyPr wrap="none" rtlCol="0">
            <a:spAutoFit/>
          </a:bodyPr>
          <a:lstStyle/>
          <a:p>
            <a:r>
              <a:rPr lang="en-US" dirty="0">
                <a:latin typeface="Rubik ExtraBold" panose="020B0604020202020204" charset="-79"/>
                <a:cs typeface="Rubik ExtraBold" panose="020B0604020202020204" charset="-79"/>
              </a:rPr>
              <a:t>Mentor- </a:t>
            </a:r>
            <a:r>
              <a:rPr lang="en-IN" b="1" i="0" dirty="0" err="1">
                <a:effectLst/>
                <a:latin typeface="Rubik ExtraBold" panose="020B0604020202020204" charset="-79"/>
                <a:cs typeface="Rubik ExtraBold" panose="020B0604020202020204" charset="-79"/>
              </a:rPr>
              <a:t>Dr.</a:t>
            </a:r>
            <a:r>
              <a:rPr lang="en-IN" b="1" i="0" dirty="0">
                <a:effectLst/>
                <a:latin typeface="Rubik ExtraBold" panose="020B0604020202020204" charset="-79"/>
                <a:cs typeface="Rubik ExtraBold" panose="020B0604020202020204" charset="-79"/>
              </a:rPr>
              <a:t> Sarika </a:t>
            </a:r>
            <a:r>
              <a:rPr lang="en-IN" b="1" i="0" dirty="0" err="1">
                <a:effectLst/>
                <a:latin typeface="Rubik ExtraBold" panose="020B0604020202020204" charset="-79"/>
                <a:cs typeface="Rubik ExtraBold" panose="020B0604020202020204" charset="-79"/>
              </a:rPr>
              <a:t>Bukkawar</a:t>
            </a:r>
            <a:endParaRPr lang="en-IN" b="1" i="0" dirty="0">
              <a:effectLst/>
              <a:latin typeface="Rubik ExtraBold" panose="020B0604020202020204" charset="-79"/>
              <a:cs typeface="Rubik ExtraBold" panose="020B0604020202020204" charset="-79"/>
            </a:endParaRPr>
          </a:p>
          <a:p>
            <a:endParaRPr lang="en-IN" dirty="0"/>
          </a:p>
        </p:txBody>
      </p:sp>
    </p:spTree>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sp>
        <p:nvSpPr>
          <p:cNvPr id="3" name="Rectangle 2">
            <a:extLst>
              <a:ext uri="{FF2B5EF4-FFF2-40B4-BE49-F238E27FC236}">
                <a16:creationId xmlns:a16="http://schemas.microsoft.com/office/drawing/2014/main" id="{63DCE3FB-3621-4228-837B-5C42F3B719F8}"/>
              </a:ext>
            </a:extLst>
          </p:cNvPr>
          <p:cNvSpPr/>
          <p:nvPr/>
        </p:nvSpPr>
        <p:spPr>
          <a:xfrm>
            <a:off x="3024800" y="1936253"/>
            <a:ext cx="5516880" cy="1836420"/>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endParaRPr lang="en-IN"/>
          </a:p>
        </p:txBody>
      </p:sp>
      <p:sp>
        <p:nvSpPr>
          <p:cNvPr id="566" name="Google Shape;566;p33"/>
          <p:cNvSpPr/>
          <p:nvPr/>
        </p:nvSpPr>
        <p:spPr>
          <a:xfrm>
            <a:off x="926450" y="1618763"/>
            <a:ext cx="1611300" cy="2471400"/>
          </a:xfrm>
          <a:prstGeom prst="roundRect">
            <a:avLst>
              <a:gd name="adj" fmla="val 7424"/>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txBox="1"/>
          <p:nvPr/>
        </p:nvSpPr>
        <p:spPr>
          <a:xfrm>
            <a:off x="727850" y="389485"/>
            <a:ext cx="36198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Rubik ExtraBold"/>
                <a:ea typeface="Rubik ExtraBold"/>
                <a:cs typeface="Rubik ExtraBold"/>
                <a:sym typeface="Rubik ExtraBold"/>
              </a:rPr>
              <a:t>// Conclusion</a:t>
            </a:r>
            <a:endParaRPr dirty="0">
              <a:solidFill>
                <a:schemeClr val="dk1"/>
              </a:solidFill>
              <a:latin typeface="Rubik ExtraBold"/>
              <a:ea typeface="Rubik ExtraBold"/>
              <a:cs typeface="Rubik ExtraBold"/>
              <a:sym typeface="Rubik ExtraBold"/>
            </a:endParaRPr>
          </a:p>
        </p:txBody>
      </p:sp>
      <p:sp>
        <p:nvSpPr>
          <p:cNvPr id="568" name="Google Shape;568;p33"/>
          <p:cNvSpPr txBox="1">
            <a:spLocks noGrp="1"/>
          </p:cNvSpPr>
          <p:nvPr>
            <p:ph type="subTitle" idx="1"/>
          </p:nvPr>
        </p:nvSpPr>
        <p:spPr>
          <a:xfrm>
            <a:off x="3055487" y="1936253"/>
            <a:ext cx="5388000" cy="1911900"/>
          </a:xfrm>
          <a:prstGeom prst="rect">
            <a:avLst/>
          </a:prstGeom>
        </p:spPr>
        <p:txBody>
          <a:bodyPr spcFirstLastPara="1" wrap="square" lIns="91425" tIns="91425" rIns="91425" bIns="91425" anchor="ctr" anchorCtr="0">
            <a:noAutofit/>
          </a:bodyPr>
          <a:lstStyle/>
          <a:p>
            <a:pPr lvl="0" indent="-457200" algn="l" rtl="0">
              <a:spcBef>
                <a:spcPts val="0"/>
              </a:spcBef>
              <a:spcAft>
                <a:spcPts val="0"/>
              </a:spcAft>
              <a:buClr>
                <a:schemeClr val="dk1"/>
              </a:buClr>
              <a:buSzPts val="1100"/>
              <a:buFont typeface="Arial" panose="020B0604020202020204" pitchFamily="34" charset="0"/>
              <a:buChar char="•"/>
            </a:pPr>
            <a:r>
              <a:rPr lang="en-US" dirty="0"/>
              <a:t>Desktop inventory web application is ready.</a:t>
            </a:r>
          </a:p>
          <a:p>
            <a:pPr lvl="0" indent="-457200" algn="l" rtl="0">
              <a:spcBef>
                <a:spcPts val="0"/>
              </a:spcBef>
              <a:spcAft>
                <a:spcPts val="0"/>
              </a:spcAft>
              <a:buClr>
                <a:schemeClr val="dk1"/>
              </a:buClr>
              <a:buSzPts val="1100"/>
              <a:buFont typeface="Arial" panose="020B0604020202020204" pitchFamily="34" charset="0"/>
              <a:buChar char="•"/>
            </a:pPr>
            <a:r>
              <a:rPr lang="en-US" dirty="0"/>
              <a:t>Consumer-side UI is working</a:t>
            </a:r>
            <a:endParaRPr dirty="0"/>
          </a:p>
        </p:txBody>
      </p:sp>
      <p:pic>
        <p:nvPicPr>
          <p:cNvPr id="2" name="Picture 1">
            <a:extLst>
              <a:ext uri="{FF2B5EF4-FFF2-40B4-BE49-F238E27FC236}">
                <a16:creationId xmlns:a16="http://schemas.microsoft.com/office/drawing/2014/main" id="{952834A5-AD8F-4A70-8F5F-05318BE65271}"/>
              </a:ext>
            </a:extLst>
          </p:cNvPr>
          <p:cNvPicPr>
            <a:picLocks noChangeAspect="1"/>
          </p:cNvPicPr>
          <p:nvPr/>
        </p:nvPicPr>
        <p:blipFill>
          <a:blip r:embed="rId3"/>
          <a:stretch>
            <a:fillRect/>
          </a:stretch>
        </p:blipFill>
        <p:spPr>
          <a:xfrm>
            <a:off x="1467335" y="2452095"/>
            <a:ext cx="529530" cy="621180"/>
          </a:xfrm>
          <a:prstGeom prst="rect">
            <a:avLst/>
          </a:prstGeom>
        </p:spPr>
      </p:pic>
    </p:spTree>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1315" name="Google Shape;1315;p50"/>
          <p:cNvSpPr txBox="1">
            <a:spLocks noGrp="1"/>
          </p:cNvSpPr>
          <p:nvPr>
            <p:ph type="ctrTitle"/>
          </p:nvPr>
        </p:nvSpPr>
        <p:spPr>
          <a:xfrm>
            <a:off x="2059500" y="1459060"/>
            <a:ext cx="5024700" cy="86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t>THANKS!</a:t>
            </a:r>
            <a:endParaRPr sz="7200" dirty="0"/>
          </a:p>
        </p:txBody>
      </p:sp>
      <p:sp>
        <p:nvSpPr>
          <p:cNvPr id="1318" name="Google Shape;1318;p50"/>
          <p:cNvSpPr txBox="1"/>
          <p:nvPr/>
        </p:nvSpPr>
        <p:spPr>
          <a:xfrm>
            <a:off x="895260" y="702413"/>
            <a:ext cx="4210200" cy="325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dk1"/>
                </a:solidFill>
                <a:latin typeface="Rubik ExtraBold"/>
                <a:ea typeface="Rubik ExtraBold"/>
                <a:cs typeface="Rubik ExtraBold"/>
                <a:sym typeface="Rubik ExtraBold"/>
              </a:rPr>
              <a:t>//Inventory Management System</a:t>
            </a:r>
            <a:endParaRPr dirty="0">
              <a:solidFill>
                <a:schemeClr val="dk1"/>
              </a:solidFill>
              <a:latin typeface="Rubik ExtraBold"/>
              <a:ea typeface="Rubik ExtraBold"/>
              <a:cs typeface="Rubik ExtraBold"/>
              <a:sym typeface="Rubik ExtraBold"/>
            </a:endParaRPr>
          </a:p>
        </p:txBody>
      </p:sp>
      <p:sp>
        <p:nvSpPr>
          <p:cNvPr id="5" name="Subtitle 4">
            <a:extLst>
              <a:ext uri="{FF2B5EF4-FFF2-40B4-BE49-F238E27FC236}">
                <a16:creationId xmlns:a16="http://schemas.microsoft.com/office/drawing/2014/main" id="{69186790-558D-4A1C-A429-EF6D747E2E13}"/>
              </a:ext>
            </a:extLst>
          </p:cNvPr>
          <p:cNvSpPr>
            <a:spLocks noGrp="1"/>
          </p:cNvSpPr>
          <p:nvPr>
            <p:ph type="subTitle" idx="1"/>
          </p:nvPr>
        </p:nvSpPr>
        <p:spPr>
          <a:xfrm>
            <a:off x="2059500" y="2753007"/>
            <a:ext cx="5025000" cy="480600"/>
          </a:xfrm>
        </p:spPr>
        <p:txBody>
          <a:bodyPr/>
          <a:lstStyle/>
          <a:p>
            <a:r>
              <a:rPr lang="en-US" dirty="0"/>
              <a:t>Hrishikesh Patil-36</a:t>
            </a:r>
          </a:p>
          <a:p>
            <a:r>
              <a:rPr lang="en-US" dirty="0"/>
              <a:t>Nikhil Pangaonkar-35</a:t>
            </a:r>
          </a:p>
          <a:p>
            <a:r>
              <a:rPr lang="en-US" dirty="0" err="1"/>
              <a:t>Nachiket</a:t>
            </a:r>
            <a:r>
              <a:rPr lang="en-US" dirty="0"/>
              <a:t> Nalawade-30</a:t>
            </a:r>
            <a:endParaRPr lang="en-IN" dirty="0"/>
          </a:p>
        </p:txBody>
      </p:sp>
      <p:sp>
        <p:nvSpPr>
          <p:cNvPr id="6" name="Rectangle 5">
            <a:extLst>
              <a:ext uri="{FF2B5EF4-FFF2-40B4-BE49-F238E27FC236}">
                <a16:creationId xmlns:a16="http://schemas.microsoft.com/office/drawing/2014/main" id="{0541A1C1-6C5D-4FB3-A0A1-70EED49CD36E}"/>
              </a:ext>
            </a:extLst>
          </p:cNvPr>
          <p:cNvSpPr/>
          <p:nvPr/>
        </p:nvSpPr>
        <p:spPr>
          <a:xfrm>
            <a:off x="2217420" y="3550920"/>
            <a:ext cx="5024700" cy="693420"/>
          </a:xfrm>
          <a:prstGeom prst="rect">
            <a:avLst/>
          </a:prstGeom>
          <a:solidFill>
            <a:srgbClr val="FCF4E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28"/>
          <p:cNvSpPr txBox="1">
            <a:spLocks noGrp="1"/>
          </p:cNvSpPr>
          <p:nvPr>
            <p:ph type="title"/>
          </p:nvPr>
        </p:nvSpPr>
        <p:spPr>
          <a:xfrm>
            <a:off x="720000" y="66476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inventory management ?</a:t>
            </a:r>
            <a:endParaRPr dirty="0"/>
          </a:p>
        </p:txBody>
      </p:sp>
      <p:sp>
        <p:nvSpPr>
          <p:cNvPr id="434" name="Google Shape;434;p28"/>
          <p:cNvSpPr txBox="1">
            <a:spLocks noGrp="1"/>
          </p:cNvSpPr>
          <p:nvPr>
            <p:ph type="body" idx="1"/>
          </p:nvPr>
        </p:nvSpPr>
        <p:spPr>
          <a:xfrm>
            <a:off x="720000" y="812233"/>
            <a:ext cx="7704000" cy="3416400"/>
          </a:xfrm>
          <a:prstGeom prst="rect">
            <a:avLst/>
          </a:prstGeom>
        </p:spPr>
        <p:txBody>
          <a:bodyPr spcFirstLastPara="1" wrap="square" lIns="91425" tIns="91425" rIns="91425" bIns="91425" anchor="ctr" anchorCtr="0">
            <a:noAutofit/>
          </a:bodyPr>
          <a:lstStyle/>
          <a:p>
            <a:pPr marL="171450" lvl="0" indent="-171450" rtl="0">
              <a:spcBef>
                <a:spcPts val="0"/>
              </a:spcBef>
              <a:spcAft>
                <a:spcPts val="0"/>
              </a:spcAft>
              <a:buFont typeface="Arial" panose="020B0604020202020204" pitchFamily="34" charset="0"/>
              <a:buChar char="•"/>
            </a:pPr>
            <a:r>
              <a:rPr lang="en-US" sz="1400" b="0" i="0" dirty="0">
                <a:solidFill>
                  <a:srgbClr val="666666"/>
                </a:solidFill>
                <a:effectLst/>
                <a:latin typeface="Inter" panose="020B0604020202020204" charset="0"/>
                <a:ea typeface="Inter" panose="020B0604020202020204" charset="0"/>
              </a:rPr>
              <a:t>Inventory management is how you track and control your business’ inventory as it is bought, manufactured, stored, and used. It governs the entire flow of goods  from purchasing right through to sale ensuring that you always have the right quantities of the right item in the right location at the right time.</a:t>
            </a:r>
          </a:p>
          <a:p>
            <a:pPr marL="171450" lvl="0" indent="-171450" rtl="0">
              <a:spcBef>
                <a:spcPts val="0"/>
              </a:spcBef>
              <a:spcAft>
                <a:spcPts val="0"/>
              </a:spcAft>
              <a:buFont typeface="Arial" panose="020B0604020202020204" pitchFamily="34" charset="0"/>
              <a:buChar char="•"/>
            </a:pPr>
            <a:endParaRPr lang="en-US" sz="1400" b="0" i="0" dirty="0">
              <a:solidFill>
                <a:srgbClr val="666666"/>
              </a:solidFill>
              <a:effectLst/>
              <a:latin typeface="Inter" panose="020B0604020202020204" charset="0"/>
              <a:ea typeface="Inter" panose="020B0604020202020204" charset="0"/>
            </a:endParaRPr>
          </a:p>
          <a:p>
            <a:pPr marL="171450" indent="-171450">
              <a:buFont typeface="Arial" panose="020B0604020202020204" pitchFamily="34" charset="0"/>
              <a:buChar char="•"/>
            </a:pPr>
            <a:r>
              <a:rPr lang="en-US" sz="1400" dirty="0">
                <a:solidFill>
                  <a:schemeClr val="tx1">
                    <a:lumMod val="75000"/>
                    <a:lumOff val="25000"/>
                  </a:schemeClr>
                </a:solidFill>
                <a:latin typeface="Inter" panose="020B0604020202020204" charset="0"/>
                <a:ea typeface="Inter" panose="020B0604020202020204" charset="0"/>
              </a:rPr>
              <a:t>A key function of inventory management is to keep a detailed record of each new or returned product as it enters or leaves a warehouse or point of sale.</a:t>
            </a:r>
          </a:p>
          <a:p>
            <a:pPr marL="171450" lvl="0" indent="-171450" rtl="0">
              <a:spcBef>
                <a:spcPts val="0"/>
              </a:spcBef>
              <a:spcAft>
                <a:spcPts val="0"/>
              </a:spcAft>
              <a:buFont typeface="Arial" panose="020B0604020202020204" pitchFamily="34" charset="0"/>
              <a:buChar char="•"/>
            </a:pPr>
            <a:endParaRPr dirty="0"/>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p28"/>
          <p:cNvSpPr txBox="1">
            <a:spLocks noGrp="1"/>
          </p:cNvSpPr>
          <p:nvPr>
            <p:ph type="title"/>
          </p:nvPr>
        </p:nvSpPr>
        <p:spPr>
          <a:xfrm>
            <a:off x="720000" y="66476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Why inventory management system ?</a:t>
            </a:r>
            <a:endParaRPr dirty="0"/>
          </a:p>
        </p:txBody>
      </p:sp>
      <p:sp>
        <p:nvSpPr>
          <p:cNvPr id="434" name="Google Shape;434;p28"/>
          <p:cNvSpPr txBox="1">
            <a:spLocks noGrp="1"/>
          </p:cNvSpPr>
          <p:nvPr>
            <p:ph type="body" idx="1"/>
          </p:nvPr>
        </p:nvSpPr>
        <p:spPr>
          <a:xfrm>
            <a:off x="720000" y="812233"/>
            <a:ext cx="7704000" cy="3416400"/>
          </a:xfrm>
          <a:prstGeom prst="rect">
            <a:avLst/>
          </a:prstGeom>
        </p:spPr>
        <p:txBody>
          <a:bodyPr spcFirstLastPara="1" wrap="square" lIns="91425" tIns="91425" rIns="91425" bIns="91425" anchor="ctr" anchorCtr="0">
            <a:noAutofit/>
          </a:bodyPr>
          <a:lstStyle/>
          <a:p>
            <a:pPr marL="285750" indent="-285750">
              <a:buFont typeface="Arial" panose="020B0604020202020204" pitchFamily="34" charset="0"/>
              <a:buChar char="•"/>
            </a:pPr>
            <a:r>
              <a:rPr lang="en-US" sz="1600" b="0" i="0" dirty="0">
                <a:solidFill>
                  <a:srgbClr val="666666"/>
                </a:solidFill>
                <a:effectLst/>
                <a:latin typeface="Inter" panose="020B0604020202020204" charset="0"/>
                <a:ea typeface="Inter" panose="020B0604020202020204" charset="0"/>
              </a:rPr>
              <a:t>Inventory systems tell you the number of components or ingredients you need to create or assemble your final product. Without this information you may end up with excess stock, eroding your bottom line, or with insufficient stock to meet customer demand.</a:t>
            </a:r>
            <a:endParaRPr sz="1600" dirty="0">
              <a:solidFill>
                <a:schemeClr val="tx1">
                  <a:lumMod val="75000"/>
                  <a:lumOff val="25000"/>
                </a:schemeClr>
              </a:solidFill>
              <a:latin typeface="Inter" panose="020B0604020202020204" charset="0"/>
              <a:ea typeface="Inter" panose="020B0604020202020204" charset="0"/>
            </a:endParaRPr>
          </a:p>
        </p:txBody>
      </p:sp>
      <p:sp>
        <p:nvSpPr>
          <p:cNvPr id="2" name="TextBox 1">
            <a:extLst>
              <a:ext uri="{FF2B5EF4-FFF2-40B4-BE49-F238E27FC236}">
                <a16:creationId xmlns:a16="http://schemas.microsoft.com/office/drawing/2014/main" id="{BC3F6BD1-C497-4412-A7BC-417A757372A7}"/>
              </a:ext>
            </a:extLst>
          </p:cNvPr>
          <p:cNvSpPr txBox="1"/>
          <p:nvPr/>
        </p:nvSpPr>
        <p:spPr>
          <a:xfrm>
            <a:off x="656205" y="1237465"/>
            <a:ext cx="1339702" cy="215444"/>
          </a:xfrm>
          <a:prstGeom prst="rect">
            <a:avLst/>
          </a:prstGeom>
          <a:noFill/>
        </p:spPr>
        <p:txBody>
          <a:bodyPr wrap="square" rtlCol="0">
            <a:spAutoFit/>
          </a:bodyPr>
          <a:lstStyle/>
          <a:p>
            <a:r>
              <a:rPr lang="en-US" sz="800" dirty="0">
                <a:solidFill>
                  <a:schemeClr val="tx1">
                    <a:lumMod val="75000"/>
                    <a:lumOff val="25000"/>
                  </a:schemeClr>
                </a:solidFill>
                <a:latin typeface="Inter" panose="020B0604020202020204" charset="0"/>
                <a:ea typeface="Inter" panose="020B0604020202020204" charset="0"/>
              </a:rPr>
              <a:t>Problem statement</a:t>
            </a:r>
            <a:endParaRPr lang="en-IN" sz="800" dirty="0">
              <a:solidFill>
                <a:schemeClr val="tx1">
                  <a:lumMod val="75000"/>
                  <a:lumOff val="25000"/>
                </a:schemeClr>
              </a:solidFill>
              <a:latin typeface="Inter" panose="020B0604020202020204" charset="0"/>
              <a:ea typeface="Inter" panose="020B0604020202020204" charset="0"/>
            </a:endParaRPr>
          </a:p>
        </p:txBody>
      </p:sp>
    </p:spTree>
    <p:extLst>
      <p:ext uri="{BB962C8B-B14F-4D97-AF65-F5344CB8AC3E}">
        <p14:creationId xmlns:p14="http://schemas.microsoft.com/office/powerpoint/2010/main" val="123792599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4EACDB1-D1E0-4E49-890D-550479198BA3}"/>
              </a:ext>
            </a:extLst>
          </p:cNvPr>
          <p:cNvSpPr>
            <a:spLocks noGrp="1"/>
          </p:cNvSpPr>
          <p:nvPr>
            <p:ph type="title"/>
          </p:nvPr>
        </p:nvSpPr>
        <p:spPr/>
        <p:txBody>
          <a:bodyPr/>
          <a:lstStyle/>
          <a:p>
            <a:r>
              <a:rPr lang="en-US" dirty="0"/>
              <a:t>Walkthrough of the portal</a:t>
            </a:r>
            <a:endParaRPr lang="en-IN" dirty="0"/>
          </a:p>
        </p:txBody>
      </p:sp>
      <p:pic>
        <p:nvPicPr>
          <p:cNvPr id="5" name="Picture 4" descr="A picture containing timeline&#10;&#10;Description automatically generated">
            <a:extLst>
              <a:ext uri="{FF2B5EF4-FFF2-40B4-BE49-F238E27FC236}">
                <a16:creationId xmlns:a16="http://schemas.microsoft.com/office/drawing/2014/main" id="{A2F7C2D4-F584-46A7-87C7-9DF06184FE89}"/>
              </a:ext>
            </a:extLst>
          </p:cNvPr>
          <p:cNvPicPr>
            <a:picLocks noChangeAspect="1"/>
          </p:cNvPicPr>
          <p:nvPr/>
        </p:nvPicPr>
        <p:blipFill>
          <a:blip r:embed="rId2"/>
          <a:stretch>
            <a:fillRect/>
          </a:stretch>
        </p:blipFill>
        <p:spPr>
          <a:xfrm>
            <a:off x="661987" y="1042987"/>
            <a:ext cx="7820025" cy="3057525"/>
          </a:xfrm>
          <a:prstGeom prst="rect">
            <a:avLst/>
          </a:prstGeom>
        </p:spPr>
      </p:pic>
    </p:spTree>
    <p:extLst>
      <p:ext uri="{BB962C8B-B14F-4D97-AF65-F5344CB8AC3E}">
        <p14:creationId xmlns:p14="http://schemas.microsoft.com/office/powerpoint/2010/main" val="3605911355"/>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091A653-3E29-44E4-9F6C-A88676EED134}"/>
              </a:ext>
            </a:extLst>
          </p:cNvPr>
          <p:cNvSpPr>
            <a:spLocks noGrp="1"/>
          </p:cNvSpPr>
          <p:nvPr>
            <p:ph type="body" idx="1"/>
          </p:nvPr>
        </p:nvSpPr>
        <p:spPr>
          <a:xfrm>
            <a:off x="408112" y="430848"/>
            <a:ext cx="7704000" cy="3416400"/>
          </a:xfrm>
        </p:spPr>
        <p:txBody>
          <a:bodyPr/>
          <a:lstStyle/>
          <a:p>
            <a:pPr marL="495300" indent="-342900">
              <a:buFont typeface="Arial" panose="020B0604020202020204" pitchFamily="34" charset="0"/>
              <a:buChar char="•"/>
            </a:pPr>
            <a:r>
              <a:rPr lang="en-US" sz="2000" dirty="0"/>
              <a:t>To learn to use SQL with NodeJS and Express</a:t>
            </a:r>
          </a:p>
          <a:p>
            <a:pPr marL="495300" indent="-342900">
              <a:buFont typeface="Arial" panose="020B0604020202020204" pitchFamily="34" charset="0"/>
              <a:buChar char="•"/>
            </a:pPr>
            <a:r>
              <a:rPr lang="en-US" sz="2000" dirty="0"/>
              <a:t>To handle SQL server.</a:t>
            </a:r>
          </a:p>
          <a:p>
            <a:pPr marL="495300" indent="-342900">
              <a:buFont typeface="Arial" panose="020B0604020202020204" pitchFamily="34" charset="0"/>
              <a:buChar char="•"/>
            </a:pPr>
            <a:r>
              <a:rPr lang="en-US" sz="2000" dirty="0"/>
              <a:t>To learn SQL queries</a:t>
            </a:r>
          </a:p>
          <a:p>
            <a:pPr marL="495300" indent="-342900">
              <a:buFont typeface="Arial" panose="020B0604020202020204" pitchFamily="34" charset="0"/>
              <a:buChar char="•"/>
            </a:pPr>
            <a:r>
              <a:rPr lang="en-US" sz="2000" dirty="0"/>
              <a:t>Learn to manage a database in real life</a:t>
            </a:r>
            <a:endParaRPr lang="en-IN" sz="2000" dirty="0"/>
          </a:p>
          <a:p>
            <a:endParaRPr lang="en-IN" dirty="0"/>
          </a:p>
        </p:txBody>
      </p:sp>
      <p:sp>
        <p:nvSpPr>
          <p:cNvPr id="3" name="Title 2">
            <a:extLst>
              <a:ext uri="{FF2B5EF4-FFF2-40B4-BE49-F238E27FC236}">
                <a16:creationId xmlns:a16="http://schemas.microsoft.com/office/drawing/2014/main" id="{5048B483-D535-4EB0-8182-A9D5A6C43FFF}"/>
              </a:ext>
            </a:extLst>
          </p:cNvPr>
          <p:cNvSpPr>
            <a:spLocks noGrp="1"/>
          </p:cNvSpPr>
          <p:nvPr>
            <p:ph type="title"/>
          </p:nvPr>
        </p:nvSpPr>
        <p:spPr>
          <a:xfrm>
            <a:off x="720000" y="430848"/>
            <a:ext cx="7704000" cy="572700"/>
          </a:xfrm>
        </p:spPr>
        <p:txBody>
          <a:bodyPr/>
          <a:lstStyle/>
          <a:p>
            <a:r>
              <a:rPr lang="en-US" dirty="0"/>
              <a:t>Learning Objectives</a:t>
            </a:r>
            <a:endParaRPr lang="en-IN" dirty="0"/>
          </a:p>
        </p:txBody>
      </p:sp>
    </p:spTree>
    <p:extLst>
      <p:ext uri="{BB962C8B-B14F-4D97-AF65-F5344CB8AC3E}">
        <p14:creationId xmlns:p14="http://schemas.microsoft.com/office/powerpoint/2010/main" val="2682792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p:nvPr/>
        </p:nvSpPr>
        <p:spPr>
          <a:xfrm>
            <a:off x="3385050" y="2478834"/>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5985150" y="2478834"/>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3385050" y="4138166"/>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784950" y="2480007"/>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Front-end design</a:t>
            </a:r>
            <a:endParaRPr dirty="0"/>
          </a:p>
        </p:txBody>
      </p:sp>
      <p:sp>
        <p:nvSpPr>
          <p:cNvPr id="500" name="Google Shape;500;p31"/>
          <p:cNvSpPr txBox="1">
            <a:spLocks noGrp="1"/>
          </p:cNvSpPr>
          <p:nvPr>
            <p:ph type="subTitle" idx="2"/>
          </p:nvPr>
        </p:nvSpPr>
        <p:spPr>
          <a:xfrm>
            <a:off x="3547350" y="4119143"/>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BOOTSTRAP</a:t>
            </a:r>
            <a:endParaRPr dirty="0"/>
          </a:p>
        </p:txBody>
      </p:sp>
      <p:sp>
        <p:nvSpPr>
          <p:cNvPr id="506" name="Google Shape;506;p31"/>
          <p:cNvSpPr txBox="1">
            <a:spLocks noGrp="1"/>
          </p:cNvSpPr>
          <p:nvPr>
            <p:ph type="subTitle" idx="8"/>
          </p:nvPr>
        </p:nvSpPr>
        <p:spPr>
          <a:xfrm>
            <a:off x="960614" y="2443557"/>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HTML-5</a:t>
            </a:r>
            <a:endParaRPr dirty="0"/>
          </a:p>
        </p:txBody>
      </p:sp>
      <p:sp>
        <p:nvSpPr>
          <p:cNvPr id="508" name="Google Shape;508;p31"/>
          <p:cNvSpPr txBox="1">
            <a:spLocks noGrp="1"/>
          </p:cNvSpPr>
          <p:nvPr>
            <p:ph type="subTitle" idx="13"/>
          </p:nvPr>
        </p:nvSpPr>
        <p:spPr>
          <a:xfrm>
            <a:off x="3547350" y="2442334"/>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CSS-3</a:t>
            </a:r>
            <a:endParaRPr dirty="0"/>
          </a:p>
        </p:txBody>
      </p:sp>
      <p:sp>
        <p:nvSpPr>
          <p:cNvPr id="510" name="Google Shape;510;p31"/>
          <p:cNvSpPr txBox="1">
            <a:spLocks noGrp="1"/>
          </p:cNvSpPr>
          <p:nvPr>
            <p:ph type="subTitle" idx="15"/>
          </p:nvPr>
        </p:nvSpPr>
        <p:spPr>
          <a:xfrm>
            <a:off x="6147450" y="2442334"/>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JAVASCRIPT</a:t>
            </a:r>
            <a:endParaRPr dirty="0"/>
          </a:p>
        </p:txBody>
      </p:sp>
      <p:pic>
        <p:nvPicPr>
          <p:cNvPr id="13" name="Picture 12">
            <a:extLst>
              <a:ext uri="{FF2B5EF4-FFF2-40B4-BE49-F238E27FC236}">
                <a16:creationId xmlns:a16="http://schemas.microsoft.com/office/drawing/2014/main" id="{1C686A0E-8E24-489C-840F-5EF9F9B8C83C}"/>
              </a:ext>
            </a:extLst>
          </p:cNvPr>
          <p:cNvPicPr>
            <a:picLocks noChangeAspect="1"/>
          </p:cNvPicPr>
          <p:nvPr/>
        </p:nvPicPr>
        <p:blipFill>
          <a:blip r:embed="rId3"/>
          <a:stretch>
            <a:fillRect/>
          </a:stretch>
        </p:blipFill>
        <p:spPr>
          <a:xfrm>
            <a:off x="1510565" y="1495249"/>
            <a:ext cx="884495" cy="884495"/>
          </a:xfrm>
          <a:prstGeom prst="rect">
            <a:avLst/>
          </a:prstGeom>
        </p:spPr>
      </p:pic>
      <p:pic>
        <p:nvPicPr>
          <p:cNvPr id="14" name="Picture 13">
            <a:extLst>
              <a:ext uri="{FF2B5EF4-FFF2-40B4-BE49-F238E27FC236}">
                <a16:creationId xmlns:a16="http://schemas.microsoft.com/office/drawing/2014/main" id="{C64BA63A-74AB-47DB-9408-34A10CAE7F4F}"/>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2333" b="97778" l="10000" r="90000">
                        <a14:foregroundMark x1="51556" y1="92667" x2="51556" y2="92667"/>
                        <a14:foregroundMark x1="47111" y1="97778" x2="47111" y2="97778"/>
                        <a14:foregroundMark x1="67111" y1="10222" x2="67111" y2="10222"/>
                        <a14:foregroundMark x1="49111" y1="10889" x2="49111" y2="10889"/>
                        <a14:foregroundMark x1="50556" y1="8889" x2="50556" y2="8889"/>
                        <a14:foregroundMark x1="47778" y1="4333" x2="47778" y2="4333"/>
                        <a14:foregroundMark x1="31889" y1="6444" x2="31889" y2="6444"/>
                        <a14:backgroundMark x1="32778" y1="5667" x2="32778" y2="5667"/>
                        <a14:backgroundMark x1="30000" y1="10444" x2="37778" y2="10444"/>
                        <a14:backgroundMark x1="56889" y1="7222" x2="56889" y2="7222"/>
                        <a14:backgroundMark x1="32111" y1="9667" x2="74667" y2="889"/>
                      </a14:backgroundRemoval>
                    </a14:imgEffect>
                  </a14:imgLayer>
                </a14:imgProps>
              </a:ext>
            </a:extLst>
          </a:blip>
          <a:stretch>
            <a:fillRect/>
          </a:stretch>
        </p:blipFill>
        <p:spPr>
          <a:xfrm>
            <a:off x="4033891" y="1304274"/>
            <a:ext cx="1076217" cy="1075470"/>
          </a:xfrm>
          <a:prstGeom prst="rect">
            <a:avLst/>
          </a:prstGeom>
        </p:spPr>
      </p:pic>
      <p:pic>
        <p:nvPicPr>
          <p:cNvPr id="15" name="Picture 14">
            <a:extLst>
              <a:ext uri="{FF2B5EF4-FFF2-40B4-BE49-F238E27FC236}">
                <a16:creationId xmlns:a16="http://schemas.microsoft.com/office/drawing/2014/main" id="{693CDD83-A231-4154-84A8-68834443CCB0}"/>
              </a:ext>
            </a:extLst>
          </p:cNvPr>
          <p:cNvPicPr>
            <a:picLocks noChangeAspect="1"/>
          </p:cNvPicPr>
          <p:nvPr/>
        </p:nvPicPr>
        <p:blipFill>
          <a:blip r:embed="rId6"/>
          <a:stretch>
            <a:fillRect/>
          </a:stretch>
        </p:blipFill>
        <p:spPr>
          <a:xfrm>
            <a:off x="6769010" y="1495249"/>
            <a:ext cx="864425" cy="890620"/>
          </a:xfrm>
          <a:prstGeom prst="rect">
            <a:avLst/>
          </a:prstGeom>
        </p:spPr>
      </p:pic>
      <p:pic>
        <p:nvPicPr>
          <p:cNvPr id="16" name="Picture 15">
            <a:extLst>
              <a:ext uri="{FF2B5EF4-FFF2-40B4-BE49-F238E27FC236}">
                <a16:creationId xmlns:a16="http://schemas.microsoft.com/office/drawing/2014/main" id="{140B58B7-7C6D-4286-AA00-CD49F0330162}"/>
              </a:ext>
            </a:extLst>
          </p:cNvPr>
          <p:cNvPicPr>
            <a:picLocks noChangeAspect="1"/>
          </p:cNvPicPr>
          <p:nvPr/>
        </p:nvPicPr>
        <p:blipFill>
          <a:blip r:embed="rId7"/>
          <a:stretch>
            <a:fillRect/>
          </a:stretch>
        </p:blipFill>
        <p:spPr>
          <a:xfrm>
            <a:off x="4033891" y="3151952"/>
            <a:ext cx="1076217" cy="86450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p:nvPr/>
        </p:nvSpPr>
        <p:spPr>
          <a:xfrm>
            <a:off x="3385050" y="2478834"/>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5985150" y="2478834"/>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1971900" y="4077918"/>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784950" y="2480007"/>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Back-end design</a:t>
            </a:r>
            <a:endParaRPr dirty="0"/>
          </a:p>
        </p:txBody>
      </p:sp>
      <p:sp>
        <p:nvSpPr>
          <p:cNvPr id="500" name="Google Shape;500;p31"/>
          <p:cNvSpPr txBox="1">
            <a:spLocks noGrp="1"/>
          </p:cNvSpPr>
          <p:nvPr>
            <p:ph type="subTitle" idx="2"/>
          </p:nvPr>
        </p:nvSpPr>
        <p:spPr>
          <a:xfrm>
            <a:off x="2134199" y="4041418"/>
            <a:ext cx="2049300" cy="4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MySql</a:t>
            </a:r>
            <a:endParaRPr dirty="0"/>
          </a:p>
        </p:txBody>
      </p:sp>
      <p:sp>
        <p:nvSpPr>
          <p:cNvPr id="506" name="Google Shape;506;p31"/>
          <p:cNvSpPr txBox="1">
            <a:spLocks noGrp="1"/>
          </p:cNvSpPr>
          <p:nvPr>
            <p:ph type="subTitle" idx="8"/>
          </p:nvPr>
        </p:nvSpPr>
        <p:spPr>
          <a:xfrm>
            <a:off x="960614" y="2443557"/>
            <a:ext cx="2049300" cy="431400"/>
          </a:xfrm>
          <a:prstGeom prst="rect">
            <a:avLst/>
          </a:prstGeom>
        </p:spPr>
        <p:txBody>
          <a:bodyPr spcFirstLastPara="1" wrap="square" lIns="91425" tIns="91425" rIns="91425" bIns="91425" anchor="ctr" anchorCtr="0">
            <a:noAutofit/>
          </a:bodyPr>
          <a:lstStyle/>
          <a:p>
            <a:pPr algn="ctr"/>
            <a:r>
              <a:rPr lang="en-US" dirty="0"/>
              <a:t>NODE JS</a:t>
            </a:r>
          </a:p>
        </p:txBody>
      </p:sp>
      <p:sp>
        <p:nvSpPr>
          <p:cNvPr id="508" name="Google Shape;508;p31"/>
          <p:cNvSpPr txBox="1">
            <a:spLocks noGrp="1"/>
          </p:cNvSpPr>
          <p:nvPr>
            <p:ph type="subTitle" idx="13"/>
          </p:nvPr>
        </p:nvSpPr>
        <p:spPr>
          <a:xfrm>
            <a:off x="3547350" y="2442334"/>
            <a:ext cx="2049300" cy="431400"/>
          </a:xfrm>
          <a:prstGeom prst="rect">
            <a:avLst/>
          </a:prstGeom>
        </p:spPr>
        <p:txBody>
          <a:bodyPr spcFirstLastPara="1" wrap="square" lIns="91425" tIns="91425" rIns="91425" bIns="91425" anchor="ctr" anchorCtr="0">
            <a:noAutofit/>
          </a:bodyPr>
          <a:lstStyle/>
          <a:p>
            <a:pPr marL="0" indent="0"/>
            <a:r>
              <a:rPr lang="en-US" dirty="0"/>
              <a:t>EXPRESS JS</a:t>
            </a:r>
          </a:p>
        </p:txBody>
      </p:sp>
      <p:sp>
        <p:nvSpPr>
          <p:cNvPr id="510" name="Google Shape;510;p31"/>
          <p:cNvSpPr txBox="1">
            <a:spLocks noGrp="1"/>
          </p:cNvSpPr>
          <p:nvPr>
            <p:ph type="subTitle" idx="15"/>
          </p:nvPr>
        </p:nvSpPr>
        <p:spPr>
          <a:xfrm>
            <a:off x="6147450" y="2442334"/>
            <a:ext cx="2049300" cy="431400"/>
          </a:xfrm>
          <a:prstGeom prst="rect">
            <a:avLst/>
          </a:prstGeom>
        </p:spPr>
        <p:txBody>
          <a:bodyPr spcFirstLastPara="1" wrap="square" lIns="91425" tIns="91425" rIns="91425" bIns="91425" anchor="ctr" anchorCtr="0">
            <a:noAutofit/>
          </a:bodyPr>
          <a:lstStyle/>
          <a:p>
            <a:pPr algn="ctr"/>
            <a:r>
              <a:rPr lang="en-US" sz="1100" dirty="0"/>
              <a:t>EXPRESS HANDLEBARS</a:t>
            </a:r>
          </a:p>
        </p:txBody>
      </p:sp>
      <p:pic>
        <p:nvPicPr>
          <p:cNvPr id="2" name="Picture 1">
            <a:extLst>
              <a:ext uri="{FF2B5EF4-FFF2-40B4-BE49-F238E27FC236}">
                <a16:creationId xmlns:a16="http://schemas.microsoft.com/office/drawing/2014/main" id="{7AC0CF9F-AA21-4C72-8338-8E3CB6276C4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8497" b="95425" l="4348" r="93281">
                        <a14:foregroundMark x1="5138" y1="47059" x2="5138" y2="47059"/>
                        <a14:foregroundMark x1="30435" y1="40523" x2="30435" y2="40523"/>
                        <a14:foregroundMark x1="38735" y1="43137" x2="38735" y2="43137"/>
                        <a14:foregroundMark x1="27668" y1="41830" x2="27668" y2="41830"/>
                        <a14:foregroundMark x1="71542" y1="42484" x2="71542" y2="42484"/>
                        <a14:foregroundMark x1="71146" y1="8497" x2="71146" y2="8497"/>
                        <a14:foregroundMark x1="84585" y1="33987" x2="84585" y2="33987"/>
                        <a14:foregroundMark x1="93281" y1="33987" x2="93281" y2="33987"/>
                        <a14:foregroundMark x1="90119" y1="43137" x2="90119" y2="43137"/>
                        <a14:foregroundMark x1="45455" y1="85621" x2="45455" y2="85621"/>
                        <a14:foregroundMark x1="52569" y1="95425" x2="52569" y2="95425"/>
                        <a14:foregroundMark x1="52964" y1="79085" x2="52964" y2="79085"/>
                      </a14:backgroundRemoval>
                    </a14:imgEffect>
                  </a14:imgLayer>
                </a14:imgProps>
              </a:ext>
            </a:extLst>
          </a:blip>
          <a:stretch>
            <a:fillRect/>
          </a:stretch>
        </p:blipFill>
        <p:spPr>
          <a:xfrm>
            <a:off x="1200049" y="1423843"/>
            <a:ext cx="1543702" cy="933543"/>
          </a:xfrm>
          <a:prstGeom prst="rect">
            <a:avLst/>
          </a:prstGeom>
        </p:spPr>
      </p:pic>
      <p:pic>
        <p:nvPicPr>
          <p:cNvPr id="17" name="Picture 15">
            <a:extLst>
              <a:ext uri="{FF2B5EF4-FFF2-40B4-BE49-F238E27FC236}">
                <a16:creationId xmlns:a16="http://schemas.microsoft.com/office/drawing/2014/main" id="{3A120B5F-4838-4ECD-A72F-FB6AAB7F7E09}"/>
              </a:ext>
            </a:extLst>
          </p:cNvPr>
          <p:cNvPicPr>
            <a:picLocks noChangeAspect="1"/>
          </p:cNvPicPr>
          <p:nvPr/>
        </p:nvPicPr>
        <p:blipFill>
          <a:blip r:embed="rId5"/>
          <a:stretch>
            <a:fillRect/>
          </a:stretch>
        </p:blipFill>
        <p:spPr>
          <a:xfrm>
            <a:off x="3624926" y="873711"/>
            <a:ext cx="1894145" cy="2033809"/>
          </a:xfrm>
          <a:prstGeom prst="rect">
            <a:avLst/>
          </a:prstGeom>
        </p:spPr>
      </p:pic>
      <p:pic>
        <p:nvPicPr>
          <p:cNvPr id="3" name="Picture 2">
            <a:extLst>
              <a:ext uri="{FF2B5EF4-FFF2-40B4-BE49-F238E27FC236}">
                <a16:creationId xmlns:a16="http://schemas.microsoft.com/office/drawing/2014/main" id="{657D4E38-84A8-4025-8B40-1F5FCA6C81A6}"/>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10000" b="90000" l="70527" r="96725">
                        <a14:foregroundMark x1="74419" y1="34862" x2="74419" y2="34862"/>
                        <a14:foregroundMark x1="75116" y1="34862" x2="75116" y2="34862"/>
                        <a14:foregroundMark x1="76977" y1="34862" x2="76977" y2="34862"/>
                        <a14:foregroundMark x1="78953" y1="34404" x2="78953" y2="34404"/>
                        <a14:foregroundMark x1="80814" y1="34862" x2="80814" y2="34862"/>
                        <a14:foregroundMark x1="82558" y1="33945" x2="82558" y2="33945"/>
                        <a14:foregroundMark x1="84302" y1="36239" x2="84302" y2="36239"/>
                        <a14:foregroundMark x1="85698" y1="33486" x2="85698" y2="33486"/>
                        <a14:foregroundMark x1="88721" y1="34862" x2="88721" y2="34862"/>
                        <a14:foregroundMark x1="89884" y1="34404" x2="89884" y2="34404"/>
                        <a14:foregroundMark x1="91395" y1="33945" x2="91395" y2="33945"/>
                        <a14:foregroundMark x1="86744" y1="60092" x2="86744" y2="60092"/>
                      </a14:backgroundRemoval>
                    </a14:imgEffect>
                  </a14:imgLayer>
                </a14:imgProps>
              </a:ext>
            </a:extLst>
          </a:blip>
          <a:srcRect l="67252" r="-1"/>
          <a:stretch/>
        </p:blipFill>
        <p:spPr>
          <a:xfrm>
            <a:off x="6354248" y="1182697"/>
            <a:ext cx="1829138" cy="1415833"/>
          </a:xfrm>
          <a:prstGeom prst="rect">
            <a:avLst/>
          </a:prstGeom>
        </p:spPr>
      </p:pic>
      <p:pic>
        <p:nvPicPr>
          <p:cNvPr id="4" name="Picture 3">
            <a:extLst>
              <a:ext uri="{FF2B5EF4-FFF2-40B4-BE49-F238E27FC236}">
                <a16:creationId xmlns:a16="http://schemas.microsoft.com/office/drawing/2014/main" id="{E23D6B4F-0018-4E8A-BC83-D777E4D1B6D7}"/>
              </a:ext>
            </a:extLst>
          </p:cNvPr>
          <p:cNvPicPr>
            <a:picLocks noChangeAspect="1"/>
          </p:cNvPicPr>
          <p:nvPr/>
        </p:nvPicPr>
        <p:blipFill>
          <a:blip r:embed="rId8"/>
          <a:stretch>
            <a:fillRect/>
          </a:stretch>
        </p:blipFill>
        <p:spPr>
          <a:xfrm>
            <a:off x="2477147" y="3084003"/>
            <a:ext cx="1363405" cy="929135"/>
          </a:xfrm>
          <a:prstGeom prst="rect">
            <a:avLst/>
          </a:prstGeom>
        </p:spPr>
      </p:pic>
      <p:pic>
        <p:nvPicPr>
          <p:cNvPr id="5" name="Picture 4">
            <a:extLst>
              <a:ext uri="{FF2B5EF4-FFF2-40B4-BE49-F238E27FC236}">
                <a16:creationId xmlns:a16="http://schemas.microsoft.com/office/drawing/2014/main" id="{BDEBCD26-081B-4EED-8172-A74A3114A6DA}"/>
              </a:ext>
            </a:extLst>
          </p:cNvPr>
          <p:cNvPicPr>
            <a:picLocks noChangeAspect="1"/>
          </p:cNvPicPr>
          <p:nvPr/>
        </p:nvPicPr>
        <p:blipFill>
          <a:blip r:embed="rId9"/>
          <a:stretch>
            <a:fillRect/>
          </a:stretch>
        </p:blipFill>
        <p:spPr>
          <a:xfrm>
            <a:off x="5499637" y="3081299"/>
            <a:ext cx="950086" cy="954485"/>
          </a:xfrm>
          <a:prstGeom prst="rect">
            <a:avLst/>
          </a:prstGeom>
        </p:spPr>
      </p:pic>
      <p:sp>
        <p:nvSpPr>
          <p:cNvPr id="21" name="Google Shape;494;p31">
            <a:extLst>
              <a:ext uri="{FF2B5EF4-FFF2-40B4-BE49-F238E27FC236}">
                <a16:creationId xmlns:a16="http://schemas.microsoft.com/office/drawing/2014/main" id="{30E59ABB-9B1A-407C-995A-E92F07A27EDF}"/>
              </a:ext>
            </a:extLst>
          </p:cNvPr>
          <p:cNvSpPr/>
          <p:nvPr/>
        </p:nvSpPr>
        <p:spPr>
          <a:xfrm>
            <a:off x="4798202" y="4090539"/>
            <a:ext cx="2373900" cy="3585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0;p31">
            <a:extLst>
              <a:ext uri="{FF2B5EF4-FFF2-40B4-BE49-F238E27FC236}">
                <a16:creationId xmlns:a16="http://schemas.microsoft.com/office/drawing/2014/main" id="{217614E1-DB50-404C-8820-E7B914655B2B}"/>
              </a:ext>
            </a:extLst>
          </p:cNvPr>
          <p:cNvSpPr txBox="1">
            <a:spLocks/>
          </p:cNvSpPr>
          <p:nvPr/>
        </p:nvSpPr>
        <p:spPr>
          <a:xfrm>
            <a:off x="4960500" y="4054089"/>
            <a:ext cx="2049300" cy="43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1pPr>
            <a:lvl2pPr marL="914400" marR="0" lvl="1"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2pPr>
            <a:lvl3pPr marL="1371600" marR="0" lvl="2"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3pPr>
            <a:lvl4pPr marL="1828800" marR="0" lvl="3"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4pPr>
            <a:lvl5pPr marL="2286000" marR="0" lvl="4"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5pPr>
            <a:lvl6pPr marL="2743200" marR="0" lvl="5"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6pPr>
            <a:lvl7pPr marL="3200400" marR="0" lvl="6"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7pPr>
            <a:lvl8pPr marL="3657600" marR="0" lvl="7"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8pPr>
            <a:lvl9pPr marL="4114800" marR="0" lvl="8" indent="-330200" algn="ctr" rtl="0">
              <a:lnSpc>
                <a:spcPct val="100000"/>
              </a:lnSpc>
              <a:spcBef>
                <a:spcPts val="0"/>
              </a:spcBef>
              <a:spcAft>
                <a:spcPts val="0"/>
              </a:spcAft>
              <a:buClr>
                <a:schemeClr val="dk1"/>
              </a:buClr>
              <a:buSzPts val="2000"/>
              <a:buFont typeface="Rubik ExtraBold"/>
              <a:buNone/>
              <a:defRPr sz="2000" b="0" i="0" u="none" strike="noStrike" cap="none">
                <a:solidFill>
                  <a:schemeClr val="dk1"/>
                </a:solidFill>
                <a:latin typeface="Rubik ExtraBold"/>
                <a:ea typeface="Rubik ExtraBold"/>
                <a:cs typeface="Rubik ExtraBold"/>
                <a:sym typeface="Rubik ExtraBold"/>
              </a:defRPr>
            </a:lvl9pPr>
          </a:lstStyle>
          <a:p>
            <a:pPr marL="0" indent="0"/>
            <a:r>
              <a:rPr lang="en-IN" dirty="0"/>
              <a:t>XAMPP</a:t>
            </a:r>
          </a:p>
        </p:txBody>
      </p:sp>
    </p:spTree>
    <p:extLst>
      <p:ext uri="{BB962C8B-B14F-4D97-AF65-F5344CB8AC3E}">
        <p14:creationId xmlns:p14="http://schemas.microsoft.com/office/powerpoint/2010/main" val="75116948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930E544-76DA-426B-ACCD-D2EE288C8B8C}"/>
              </a:ext>
            </a:extLst>
          </p:cNvPr>
          <p:cNvSpPr>
            <a:spLocks noGrp="1"/>
          </p:cNvSpPr>
          <p:nvPr>
            <p:ph type="subTitle" idx="2"/>
          </p:nvPr>
        </p:nvSpPr>
        <p:spPr>
          <a:xfrm>
            <a:off x="536781" y="380191"/>
            <a:ext cx="3094500" cy="325500"/>
          </a:xfrm>
        </p:spPr>
        <p:txBody>
          <a:bodyPr/>
          <a:lstStyle/>
          <a:p>
            <a:r>
              <a:rPr lang="en-US" dirty="0"/>
              <a:t>UI Representation</a:t>
            </a:r>
            <a:endParaRPr lang="en-IN" dirty="0"/>
          </a:p>
        </p:txBody>
      </p:sp>
      <p:pic>
        <p:nvPicPr>
          <p:cNvPr id="4" name="IMS">
            <a:hlinkClick r:id="" action="ppaction://media"/>
            <a:extLst>
              <a:ext uri="{FF2B5EF4-FFF2-40B4-BE49-F238E27FC236}">
                <a16:creationId xmlns:a16="http://schemas.microsoft.com/office/drawing/2014/main" id="{14E9F7D2-55C8-4917-91F1-D2A520E7B1D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98449" y="935666"/>
            <a:ext cx="6547102" cy="3694289"/>
          </a:xfrm>
          <a:prstGeom prst="rect">
            <a:avLst/>
          </a:prstGeom>
        </p:spPr>
      </p:pic>
    </p:spTree>
    <p:extLst>
      <p:ext uri="{BB962C8B-B14F-4D97-AF65-F5344CB8AC3E}">
        <p14:creationId xmlns:p14="http://schemas.microsoft.com/office/powerpoint/2010/main" val="708251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0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29"/>
          <p:cNvSpPr/>
          <p:nvPr/>
        </p:nvSpPr>
        <p:spPr>
          <a:xfrm>
            <a:off x="6050100" y="2532400"/>
            <a:ext cx="2373900" cy="4314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3729700" y="3724850"/>
            <a:ext cx="2373900" cy="4314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1755000" y="2532400"/>
            <a:ext cx="2373900" cy="431400"/>
          </a:xfrm>
          <a:prstGeom prst="roundRect">
            <a:avLst>
              <a:gd name="adj" fmla="val 5742"/>
            </a:avLst>
          </a:prstGeom>
          <a:solidFill>
            <a:schemeClr val="lt2"/>
          </a:solidFill>
          <a:ln w="28575" cap="flat" cmpd="sng">
            <a:solidFill>
              <a:schemeClr val="dk1"/>
            </a:solidFill>
            <a:prstDash val="solid"/>
            <a:round/>
            <a:headEnd type="none" w="sm" len="sm"/>
            <a:tailEnd type="none" w="sm" len="sm"/>
          </a:ln>
          <a:effectLst>
            <a:outerShdw dist="76200" dir="312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Enhancements</a:t>
            </a:r>
            <a:endParaRPr dirty="0"/>
          </a:p>
        </p:txBody>
      </p:sp>
      <p:sp>
        <p:nvSpPr>
          <p:cNvPr id="445" name="Google Shape;445;p29"/>
          <p:cNvSpPr txBox="1">
            <a:spLocks noGrp="1"/>
          </p:cNvSpPr>
          <p:nvPr>
            <p:ph type="title" idx="2"/>
          </p:nvPr>
        </p:nvSpPr>
        <p:spPr>
          <a:xfrm>
            <a:off x="415320" y="2461750"/>
            <a:ext cx="135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46" name="Google Shape;446;p29"/>
          <p:cNvSpPr txBox="1">
            <a:spLocks noGrp="1"/>
          </p:cNvSpPr>
          <p:nvPr>
            <p:ph type="subTitle" idx="3"/>
          </p:nvPr>
        </p:nvSpPr>
        <p:spPr>
          <a:xfrm>
            <a:off x="1698600" y="2507350"/>
            <a:ext cx="2616600" cy="431400"/>
          </a:xfrm>
          <a:prstGeom prst="rect">
            <a:avLst/>
          </a:prstGeom>
        </p:spPr>
        <p:txBody>
          <a:bodyPr spcFirstLastPara="1" wrap="square" lIns="91425" tIns="91425" rIns="91425" bIns="91425" anchor="ctr" anchorCtr="0">
            <a:noAutofit/>
          </a:bodyPr>
          <a:lstStyle/>
          <a:p>
            <a:pPr marL="0" indent="0">
              <a:lnSpc>
                <a:spcPct val="150000"/>
              </a:lnSpc>
            </a:pPr>
            <a:r>
              <a:rPr lang="en-US" sz="1600" dirty="0">
                <a:latin typeface="Rubik ExtraBold" panose="020B0604020202020204" charset="-79"/>
                <a:ea typeface="Inter" panose="020B0604020202020204" charset="0"/>
                <a:cs typeface="Rubik ExtraBold" panose="020B0604020202020204" charset="-79"/>
              </a:rPr>
              <a:t>Working on sales page</a:t>
            </a:r>
          </a:p>
        </p:txBody>
      </p:sp>
      <p:sp>
        <p:nvSpPr>
          <p:cNvPr id="447" name="Google Shape;447;p29"/>
          <p:cNvSpPr txBox="1">
            <a:spLocks noGrp="1"/>
          </p:cNvSpPr>
          <p:nvPr>
            <p:ph type="title" idx="4"/>
          </p:nvPr>
        </p:nvSpPr>
        <p:spPr>
          <a:xfrm>
            <a:off x="4696200" y="2439675"/>
            <a:ext cx="135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49" name="Google Shape;449;p29"/>
          <p:cNvSpPr txBox="1">
            <a:spLocks noGrp="1"/>
          </p:cNvSpPr>
          <p:nvPr>
            <p:ph type="subTitle" idx="6"/>
          </p:nvPr>
        </p:nvSpPr>
        <p:spPr>
          <a:xfrm>
            <a:off x="6050100" y="2532400"/>
            <a:ext cx="20493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Sales insights</a:t>
            </a:r>
            <a:endParaRPr dirty="0"/>
          </a:p>
        </p:txBody>
      </p:sp>
      <p:sp>
        <p:nvSpPr>
          <p:cNvPr id="450" name="Google Shape;450;p29"/>
          <p:cNvSpPr txBox="1">
            <a:spLocks noGrp="1"/>
          </p:cNvSpPr>
          <p:nvPr>
            <p:ph type="title" idx="7"/>
          </p:nvPr>
        </p:nvSpPr>
        <p:spPr>
          <a:xfrm>
            <a:off x="2375800" y="3661875"/>
            <a:ext cx="1353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452" name="Google Shape;452;p29"/>
          <p:cNvSpPr txBox="1">
            <a:spLocks noGrp="1"/>
          </p:cNvSpPr>
          <p:nvPr>
            <p:ph type="subTitle" idx="9"/>
          </p:nvPr>
        </p:nvSpPr>
        <p:spPr>
          <a:xfrm>
            <a:off x="3729700" y="3724850"/>
            <a:ext cx="2049300" cy="431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UI updates</a:t>
            </a:r>
            <a:endParaRPr dirty="0"/>
          </a:p>
        </p:txBody>
      </p:sp>
    </p:spTree>
  </p:cSld>
  <p:clrMapOvr>
    <a:masterClrMapping/>
  </p:clrMapOvr>
  <mc:AlternateContent xmlns:mc="http://schemas.openxmlformats.org/markup-compatibility/2006" xmlns:p14="http://schemas.microsoft.com/office/powerpoint/2010/main">
    <mc:Choice Requires="p14">
      <p:transition spd="slow" p14:dur="1300">
        <p14:pan dir="r"/>
      </p:transition>
    </mc:Choice>
    <mc:Fallback xmlns="">
      <p:transition spd="slow">
        <p:fade/>
      </p:transition>
    </mc:Fallback>
  </mc:AlternateContent>
</p:sld>
</file>

<file path=ppt/theme/theme1.xml><?xml version="1.0" encoding="utf-8"?>
<a:theme xmlns:a="http://schemas.openxmlformats.org/drawingml/2006/main" name="Little Pop-Up Windows Meeting by Slidesgo">
  <a:themeElements>
    <a:clrScheme name="Simple Light">
      <a:dk1>
        <a:srgbClr val="2D2E27"/>
      </a:dk1>
      <a:lt1>
        <a:srgbClr val="FCF4E6"/>
      </a:lt1>
      <a:dk2>
        <a:srgbClr val="FFB09C"/>
      </a:dk2>
      <a:lt2>
        <a:srgbClr val="9FF1B7"/>
      </a:lt2>
      <a:accent1>
        <a:srgbClr val="B5F1C6"/>
      </a:accent1>
      <a:accent2>
        <a:srgbClr val="787FF0"/>
      </a:accent2>
      <a:accent3>
        <a:srgbClr val="898FF0"/>
      </a:accent3>
      <a:accent4>
        <a:srgbClr val="FFBBAA"/>
      </a:accent4>
      <a:accent5>
        <a:srgbClr val="9FF1B7"/>
      </a:accent5>
      <a:accent6>
        <a:srgbClr val="787FF0"/>
      </a:accent6>
      <a:hlink>
        <a:srgbClr val="2D2E2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252</Words>
  <Application>Microsoft Office PowerPoint</Application>
  <PresentationFormat>On-screen Show (16:9)</PresentationFormat>
  <Paragraphs>47</Paragraphs>
  <Slides>11</Slides>
  <Notes>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Rubik ExtraBold</vt:lpstr>
      <vt:lpstr>Inter</vt:lpstr>
      <vt:lpstr>Roboto Condensed Light</vt:lpstr>
      <vt:lpstr>Arial</vt:lpstr>
      <vt:lpstr>Little Pop-Up Windows Meeting by Slidesgo</vt:lpstr>
      <vt:lpstr>Inventory Management System</vt:lpstr>
      <vt:lpstr>What is inventory management ?</vt:lpstr>
      <vt:lpstr>Why inventory management system ?</vt:lpstr>
      <vt:lpstr>Walkthrough of the portal</vt:lpstr>
      <vt:lpstr>Learning Objectives</vt:lpstr>
      <vt:lpstr>Front-end design</vt:lpstr>
      <vt:lpstr>Back-end design</vt:lpstr>
      <vt:lpstr>PowerPoint Presentation</vt:lpstr>
      <vt:lpstr>Future Enhancements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Inventory Management System</dc:title>
  <cp:lastModifiedBy>Hrishikesh</cp:lastModifiedBy>
  <cp:revision>5</cp:revision>
  <dcterms:modified xsi:type="dcterms:W3CDTF">2021-12-14T12:04:05Z</dcterms:modified>
</cp:coreProperties>
</file>